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17" d="100"/>
          <a:sy n="117" d="100"/>
        </p:scale>
        <p:origin x="1488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28/09/2021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E596C4A-FFAD-47A2-8420-F49A9129657B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13387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0316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4E737-8318-4BF0-9147-2CAA634895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5690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7387-6EE4-436A-8620-1754E848C3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3925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002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83B94-60A2-462B-AD5D-B3A30D35C4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076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D4AD-8BE0-4DD4-8503-055BE133CA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440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864BF-6444-4C08-A475-2885EC33E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257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64AD-C780-40D6-80AE-36C80F2585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6891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6146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4B535-FDB6-472D-A8FF-F49A5677C9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1166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E1F9B-4EA3-4759-9365-72869AF1AF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6669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5811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3"/>
          <p:cNvSpPr txBox="1">
            <a:spLocks noChangeArrowheads="1"/>
          </p:cNvSpPr>
          <p:nvPr/>
        </p:nvSpPr>
        <p:spPr bwMode="auto">
          <a:xfrm>
            <a:off x="0" y="4445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l’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Eucharistie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t> :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Procession des Offrandes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3600" y="476672"/>
            <a:ext cx="9144000" cy="6309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Aimer c’est tout donner, 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se donner soi même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(bis</a:t>
            </a: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)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.	Dieu a tant aimé le monde 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Qu’il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lui a donné son fils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.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2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.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Aimez-vous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les uns les autres 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Comme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Dieu vous a aimés.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2.	Aimez-vous les uns les autres 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 premier Dieu nous aima.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5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3.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Aimons-nous les uns les autres 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Car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l’Amour nous vient de Dieu.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4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.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Dieu nous a comblés d’Amour, 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Faisant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de nous ses enfants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.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37853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177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5484</TotalTime>
  <Words>100</Words>
  <Application>Microsoft Office PowerPoint</Application>
  <PresentationFormat>Affichage à l'écran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Comic Sans MS</vt:lpstr>
      <vt:lpstr>Times New Roman</vt:lpstr>
      <vt:lpstr>1_Modèle par défaut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DAIREAUX François</cp:lastModifiedBy>
  <cp:revision>689</cp:revision>
  <cp:lastPrinted>2017-10-06T11:59:14Z</cp:lastPrinted>
  <dcterms:created xsi:type="dcterms:W3CDTF">2009-10-17T16:00:12Z</dcterms:created>
  <dcterms:modified xsi:type="dcterms:W3CDTF">2021-09-28T16:27:47Z</dcterms:modified>
</cp:coreProperties>
</file>