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9" r:id="rId2"/>
    <p:sldId id="261" r:id="rId3"/>
    <p:sldId id="262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CCFF"/>
    <a:srgbClr val="FFFF00"/>
    <a:srgbClr val="FF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13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29/12/2019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C610D25-489B-4429-89E6-174982572037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C610D25-489B-4429-89E6-174982572037}" type="slidenum">
              <a:rPr lang="fr-FR" sz="1200" i="0"/>
              <a:pPr algn="r"/>
              <a:t>2</a:t>
            </a:fld>
            <a:endParaRPr lang="fr-FR" sz="1200" i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C610D25-489B-4429-89E6-174982572037}" type="slidenum">
              <a:rPr lang="fr-FR" sz="1200" i="0"/>
              <a:pPr algn="r"/>
              <a:t>3</a:t>
            </a:fld>
            <a:endParaRPr lang="fr-FR" sz="1200" i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59039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sz="2800" i="0" dirty="0">
                <a:solidFill>
                  <a:srgbClr val="FFCC00"/>
                </a:solidFill>
                <a:latin typeface="Comic Sans MS" pitchFamily="66" charset="0"/>
              </a:rPr>
              <a:t>Parole de Dieu</a:t>
            </a:r>
          </a:p>
        </p:txBody>
      </p:sp>
      <p:sp>
        <p:nvSpPr>
          <p:cNvPr id="8197" name="ZoneTexte 6"/>
          <p:cNvSpPr txBox="1">
            <a:spLocks noChangeArrowheads="1"/>
          </p:cNvSpPr>
          <p:nvPr/>
        </p:nvSpPr>
        <p:spPr bwMode="auto">
          <a:xfrm>
            <a:off x="107504" y="454378"/>
            <a:ext cx="9036496" cy="587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200" b="1" i="0" dirty="0">
                <a:solidFill>
                  <a:srgbClr val="00CC00"/>
                </a:solidFill>
              </a:rPr>
              <a:t>Psaume 117 et Acclamation de l’Evangile:</a:t>
            </a:r>
            <a:br>
              <a:rPr lang="fr-FR" sz="3200" b="1" i="0" dirty="0">
                <a:solidFill>
                  <a:srgbClr val="00CC00"/>
                </a:solidFill>
              </a:rPr>
            </a:br>
            <a:endParaRPr lang="fr-FR" sz="3600" b="1" i="0" dirty="0">
              <a:solidFill>
                <a:schemeClr val="bg1"/>
              </a:solidFill>
            </a:endParaRPr>
          </a:p>
          <a:p>
            <a:r>
              <a:rPr lang="fr-FR" sz="3600" b="1" dirty="0" smtClean="0">
                <a:solidFill>
                  <a:srgbClr val="FFFF00"/>
                </a:solidFill>
              </a:rPr>
              <a:t>Alléluia ! Alléluia ! Alléluia ! </a:t>
            </a:r>
            <a:r>
              <a:rPr lang="fr-FR" sz="3600" dirty="0" smtClean="0">
                <a:solidFill>
                  <a:schemeClr val="bg1"/>
                </a:solidFill>
              </a:rPr>
              <a:t>(bis) </a:t>
            </a:r>
          </a:p>
          <a:p>
            <a:endParaRPr lang="fr-FR" sz="1050" dirty="0" smtClean="0">
              <a:solidFill>
                <a:schemeClr val="bg1"/>
              </a:solidFill>
            </a:endParaRPr>
          </a:p>
          <a:p>
            <a:pPr marL="514350" lvl="0" indent="-514350">
              <a:buAutoNum type="arabicPeriod"/>
            </a:pPr>
            <a:r>
              <a:rPr lang="fr-FR" sz="3200" dirty="0" smtClean="0">
                <a:solidFill>
                  <a:schemeClr val="bg1"/>
                </a:solidFill>
              </a:rPr>
              <a:t>Proclamez </a:t>
            </a:r>
            <a:r>
              <a:rPr lang="fr-FR" sz="3200" dirty="0">
                <a:solidFill>
                  <a:schemeClr val="bg1"/>
                </a:solidFill>
              </a:rPr>
              <a:t>que le Seigneur est bon, </a:t>
            </a:r>
            <a:endParaRPr lang="fr-FR" sz="3200" dirty="0" smtClean="0">
              <a:solidFill>
                <a:schemeClr val="bg1"/>
              </a:solidFill>
            </a:endParaRPr>
          </a:p>
          <a:p>
            <a:pPr marL="514350" lvl="0" indent="-514350"/>
            <a:r>
              <a:rPr lang="fr-FR" sz="3200" dirty="0" smtClean="0">
                <a:solidFill>
                  <a:schemeClr val="bg1"/>
                </a:solidFill>
              </a:rPr>
              <a:t>	Eternel </a:t>
            </a:r>
            <a:r>
              <a:rPr lang="fr-FR" sz="3200" dirty="0">
                <a:solidFill>
                  <a:schemeClr val="bg1"/>
                </a:solidFill>
              </a:rPr>
              <a:t>est son amour !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Que le dise la maison d'Israël, </a:t>
            </a:r>
            <a:endParaRPr lang="fr-FR" sz="3200" dirty="0" smtClean="0">
              <a:solidFill>
                <a:schemeClr val="bg1"/>
              </a:solidFill>
            </a:endParaRPr>
          </a:p>
          <a:p>
            <a:pPr marL="514350" lvl="0" indent="-514350"/>
            <a:r>
              <a:rPr lang="fr-FR" sz="3200" dirty="0" smtClean="0">
                <a:solidFill>
                  <a:schemeClr val="bg1"/>
                </a:solidFill>
              </a:rPr>
              <a:t>	Eternel </a:t>
            </a:r>
            <a:r>
              <a:rPr lang="fr-FR" sz="3200" dirty="0">
                <a:solidFill>
                  <a:schemeClr val="bg1"/>
                </a:solidFill>
              </a:rPr>
              <a:t>est son amour </a:t>
            </a:r>
            <a:r>
              <a:rPr lang="fr-FR" sz="3200" dirty="0" smtClean="0">
                <a:solidFill>
                  <a:schemeClr val="bg1"/>
                </a:solidFill>
              </a:rPr>
              <a:t>!</a:t>
            </a:r>
          </a:p>
          <a:p>
            <a:pPr marL="514350" lvl="0" indent="-514350">
              <a:spcBef>
                <a:spcPts val="600"/>
              </a:spcBef>
              <a:buAutoNum type="arabicPeriod" startAt="2"/>
            </a:pPr>
            <a:r>
              <a:rPr lang="fr-FR" sz="3200" dirty="0" smtClean="0">
                <a:solidFill>
                  <a:schemeClr val="bg1"/>
                </a:solidFill>
              </a:rPr>
              <a:t>Dans </a:t>
            </a:r>
            <a:r>
              <a:rPr lang="fr-FR" sz="3200" dirty="0" smtClean="0">
                <a:solidFill>
                  <a:schemeClr val="bg1"/>
                </a:solidFill>
              </a:rPr>
              <a:t>l'angoisse j'ai crié vers lui, </a:t>
            </a:r>
            <a:endParaRPr lang="fr-FR" sz="3200" dirty="0" smtClean="0">
              <a:solidFill>
                <a:schemeClr val="bg1"/>
              </a:solidFill>
            </a:endParaRPr>
          </a:p>
          <a:p>
            <a:pPr marL="514350" lvl="0" indent="-514350"/>
            <a:r>
              <a:rPr lang="fr-FR" sz="3200" dirty="0" smtClean="0">
                <a:solidFill>
                  <a:schemeClr val="bg1"/>
                </a:solidFill>
              </a:rPr>
              <a:t>	</a:t>
            </a:r>
            <a:r>
              <a:rPr lang="fr-FR" sz="3200" dirty="0" smtClean="0">
                <a:solidFill>
                  <a:schemeClr val="bg1"/>
                </a:solidFill>
              </a:rPr>
              <a:t>Le </a:t>
            </a:r>
            <a:r>
              <a:rPr lang="fr-FR" sz="3200" dirty="0" smtClean="0">
                <a:solidFill>
                  <a:schemeClr val="bg1"/>
                </a:solidFill>
              </a:rPr>
              <a:t>Seigneur m'a exaucé</a:t>
            </a:r>
          </a:p>
          <a:p>
            <a:pPr marL="514350" lvl="0" indent="-514350"/>
            <a:r>
              <a:rPr lang="fr-FR" sz="3200" dirty="0" smtClean="0">
                <a:solidFill>
                  <a:schemeClr val="bg1"/>
                </a:solidFill>
              </a:rPr>
              <a:t>	Le </a:t>
            </a:r>
            <a:r>
              <a:rPr lang="fr-FR" sz="3200" dirty="0" smtClean="0">
                <a:solidFill>
                  <a:schemeClr val="bg1"/>
                </a:solidFill>
              </a:rPr>
              <a:t>Seigneur est là pour me défendre, </a:t>
            </a:r>
            <a:endParaRPr lang="fr-FR" sz="3200" dirty="0" smtClean="0">
              <a:solidFill>
                <a:schemeClr val="bg1"/>
              </a:solidFill>
            </a:endParaRPr>
          </a:p>
          <a:p>
            <a:pPr marL="514350" lvl="0" indent="-514350"/>
            <a:r>
              <a:rPr lang="fr-FR" sz="3200" dirty="0" smtClean="0">
                <a:solidFill>
                  <a:schemeClr val="bg1"/>
                </a:solidFill>
              </a:rPr>
              <a:t>	J'ai </a:t>
            </a:r>
            <a:r>
              <a:rPr lang="fr-FR" sz="3200" dirty="0" smtClean="0">
                <a:solidFill>
                  <a:schemeClr val="bg1"/>
                </a:solidFill>
              </a:rPr>
              <a:t>bravé mes </a:t>
            </a:r>
            <a:r>
              <a:rPr lang="fr-FR" sz="3200" dirty="0" smtClean="0">
                <a:solidFill>
                  <a:schemeClr val="bg1"/>
                </a:solidFill>
              </a:rPr>
              <a:t>ennemis</a:t>
            </a:r>
            <a:endParaRPr lang="fr-FR" sz="3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57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59039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sz="2800" i="0" dirty="0">
                <a:solidFill>
                  <a:srgbClr val="FFCC00"/>
                </a:solidFill>
                <a:latin typeface="Comic Sans MS" pitchFamily="66" charset="0"/>
              </a:rPr>
              <a:t>Parole de Dieu</a:t>
            </a:r>
          </a:p>
        </p:txBody>
      </p:sp>
      <p:sp>
        <p:nvSpPr>
          <p:cNvPr id="8197" name="ZoneTexte 6"/>
          <p:cNvSpPr txBox="1">
            <a:spLocks noChangeArrowheads="1"/>
          </p:cNvSpPr>
          <p:nvPr/>
        </p:nvSpPr>
        <p:spPr bwMode="auto">
          <a:xfrm>
            <a:off x="107504" y="454378"/>
            <a:ext cx="9036496" cy="5947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200" b="1" i="0" dirty="0">
                <a:solidFill>
                  <a:srgbClr val="00CC00"/>
                </a:solidFill>
              </a:rPr>
              <a:t>Psaume 117 et Acclamation de l’Evangile:</a:t>
            </a:r>
            <a:br>
              <a:rPr lang="fr-FR" sz="3200" b="1" i="0" dirty="0">
                <a:solidFill>
                  <a:srgbClr val="00CC00"/>
                </a:solidFill>
              </a:rPr>
            </a:br>
            <a:endParaRPr lang="fr-FR" sz="3600" b="1" i="0" dirty="0">
              <a:solidFill>
                <a:schemeClr val="bg1"/>
              </a:solidFill>
            </a:endParaRPr>
          </a:p>
          <a:p>
            <a:r>
              <a:rPr lang="fr-FR" sz="3600" b="1" dirty="0" smtClean="0">
                <a:solidFill>
                  <a:srgbClr val="FFFF00"/>
                </a:solidFill>
              </a:rPr>
              <a:t>Alléluia ! Alléluia ! Alléluia ! </a:t>
            </a:r>
            <a:r>
              <a:rPr lang="fr-FR" sz="3600" dirty="0" smtClean="0">
                <a:solidFill>
                  <a:schemeClr val="bg1"/>
                </a:solidFill>
              </a:rPr>
              <a:t>(bis) </a:t>
            </a:r>
          </a:p>
          <a:p>
            <a:endParaRPr lang="fr-FR" sz="1050" dirty="0" smtClean="0">
              <a:solidFill>
                <a:schemeClr val="bg1"/>
              </a:solidFill>
            </a:endParaRPr>
          </a:p>
          <a:p>
            <a:pPr marL="514350" indent="-514350">
              <a:spcBef>
                <a:spcPts val="600"/>
              </a:spcBef>
            </a:pPr>
            <a:r>
              <a:rPr lang="fr-FR" sz="3200" dirty="0" smtClean="0">
                <a:solidFill>
                  <a:schemeClr val="bg1"/>
                </a:solidFill>
              </a:rPr>
              <a:t>3. </a:t>
            </a:r>
            <a:r>
              <a:rPr lang="fr-FR" sz="3200" dirty="0" smtClean="0">
                <a:solidFill>
                  <a:schemeClr val="bg1"/>
                </a:solidFill>
              </a:rPr>
              <a:t>	La pierre qu’ont rejetée les bâtisseurs</a:t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>est devenue la pierre d’angle :</a:t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>Oui c’est là l’œuvre du Seigneur,</a:t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>La merveille devant nos yeux.</a:t>
            </a:r>
          </a:p>
          <a:p>
            <a:pPr marL="514350" lvl="0" indent="-514350">
              <a:spcBef>
                <a:spcPts val="600"/>
              </a:spcBef>
            </a:pPr>
            <a:r>
              <a:rPr lang="fr-FR" sz="3200" dirty="0" smtClean="0">
                <a:solidFill>
                  <a:schemeClr val="bg1"/>
                </a:solidFill>
              </a:rPr>
              <a:t>4. 	Le </a:t>
            </a:r>
            <a:r>
              <a:rPr lang="fr-FR" sz="3200" dirty="0" smtClean="0">
                <a:solidFill>
                  <a:schemeClr val="bg1"/>
                </a:solidFill>
              </a:rPr>
              <a:t>Seigneur est ma force et mon chant, </a:t>
            </a:r>
          </a:p>
          <a:p>
            <a:pPr marL="514350" lvl="0" indent="-514350"/>
            <a:r>
              <a:rPr lang="fr-FR" sz="3200" dirty="0" smtClean="0">
                <a:solidFill>
                  <a:schemeClr val="bg1"/>
                </a:solidFill>
              </a:rPr>
              <a:t>	Le Seigneur est mon salut</a:t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>Je ne mourrai pas non je vivrai, </a:t>
            </a:r>
          </a:p>
          <a:p>
            <a:pPr marL="514350" lvl="0" indent="-514350"/>
            <a:r>
              <a:rPr lang="fr-FR" sz="3200" dirty="0" smtClean="0">
                <a:solidFill>
                  <a:schemeClr val="bg1"/>
                </a:solidFill>
              </a:rPr>
              <a:t>	Je dirai l'œuvre de </a:t>
            </a:r>
            <a:r>
              <a:rPr lang="fr-FR" sz="3200" dirty="0" smtClean="0">
                <a:solidFill>
                  <a:schemeClr val="bg1"/>
                </a:solidFill>
              </a:rPr>
              <a:t>Dieu</a:t>
            </a:r>
            <a:endParaRPr lang="fr-FR" sz="3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57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59039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sz="2800" i="0" dirty="0">
                <a:solidFill>
                  <a:srgbClr val="FFCC00"/>
                </a:solidFill>
                <a:latin typeface="Comic Sans MS" pitchFamily="66" charset="0"/>
              </a:rPr>
              <a:t>Parole de Dieu</a:t>
            </a:r>
          </a:p>
        </p:txBody>
      </p:sp>
      <p:sp>
        <p:nvSpPr>
          <p:cNvPr id="8197" name="ZoneTexte 6"/>
          <p:cNvSpPr txBox="1">
            <a:spLocks noChangeArrowheads="1"/>
          </p:cNvSpPr>
          <p:nvPr/>
        </p:nvSpPr>
        <p:spPr bwMode="auto">
          <a:xfrm>
            <a:off x="107504" y="454378"/>
            <a:ext cx="9036496" cy="3901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200" b="1" i="0" dirty="0">
                <a:solidFill>
                  <a:srgbClr val="00CC00"/>
                </a:solidFill>
              </a:rPr>
              <a:t>Psaume 117 et Acclamation de l’Evangile:</a:t>
            </a:r>
            <a:br>
              <a:rPr lang="fr-FR" sz="3200" b="1" i="0" dirty="0">
                <a:solidFill>
                  <a:srgbClr val="00CC00"/>
                </a:solidFill>
              </a:rPr>
            </a:br>
            <a:endParaRPr lang="fr-FR" sz="3600" b="1" i="0" dirty="0">
              <a:solidFill>
                <a:schemeClr val="bg1"/>
              </a:solidFill>
            </a:endParaRPr>
          </a:p>
          <a:p>
            <a:r>
              <a:rPr lang="fr-FR" sz="3600" b="1" dirty="0" smtClean="0">
                <a:solidFill>
                  <a:srgbClr val="FFFF00"/>
                </a:solidFill>
              </a:rPr>
              <a:t>Alléluia ! Alléluia ! Alléluia ! </a:t>
            </a:r>
            <a:r>
              <a:rPr lang="fr-FR" sz="3600" dirty="0" smtClean="0">
                <a:solidFill>
                  <a:schemeClr val="bg1"/>
                </a:solidFill>
              </a:rPr>
              <a:t>(bis) </a:t>
            </a:r>
          </a:p>
          <a:p>
            <a:endParaRPr lang="fr-FR" sz="1050" dirty="0" smtClean="0">
              <a:solidFill>
                <a:schemeClr val="bg1"/>
              </a:solidFill>
            </a:endParaRPr>
          </a:p>
          <a:p>
            <a:pPr marL="514350" lvl="0" indent="-514350">
              <a:spcBef>
                <a:spcPts val="600"/>
              </a:spcBef>
            </a:pPr>
            <a:r>
              <a:rPr lang="fr-FR" sz="3200" dirty="0" smtClean="0">
                <a:solidFill>
                  <a:schemeClr val="bg1"/>
                </a:solidFill>
              </a:rPr>
              <a:t>5</a:t>
            </a:r>
            <a:r>
              <a:rPr lang="fr-FR" sz="3200" dirty="0" smtClean="0">
                <a:solidFill>
                  <a:schemeClr val="bg1"/>
                </a:solidFill>
              </a:rPr>
              <a:t>.	Oui, c'est toi mon Dieu je te rends grâce, Seigneur mon Dieu je t'exalte</a:t>
            </a:r>
          </a:p>
          <a:p>
            <a:pPr marL="514350" lvl="0" indent="-514350"/>
            <a:r>
              <a:rPr lang="fr-FR" sz="3200" dirty="0" smtClean="0">
                <a:solidFill>
                  <a:schemeClr val="bg1"/>
                </a:solidFill>
              </a:rPr>
              <a:t>	Proclamez </a:t>
            </a:r>
            <a:r>
              <a:rPr lang="fr-FR" sz="3200" dirty="0" smtClean="0">
                <a:solidFill>
                  <a:schemeClr val="bg1"/>
                </a:solidFill>
              </a:rPr>
              <a:t>que le Seigneur est bon, </a:t>
            </a:r>
            <a:endParaRPr lang="fr-FR" sz="3200" dirty="0" smtClean="0">
              <a:solidFill>
                <a:schemeClr val="bg1"/>
              </a:solidFill>
            </a:endParaRPr>
          </a:p>
          <a:p>
            <a:pPr marL="514350" lvl="0" indent="-514350"/>
            <a:r>
              <a:rPr lang="fr-FR" sz="3200" dirty="0" smtClean="0">
                <a:solidFill>
                  <a:schemeClr val="bg1"/>
                </a:solidFill>
              </a:rPr>
              <a:t>	</a:t>
            </a:r>
            <a:r>
              <a:rPr lang="fr-FR" sz="3200" dirty="0" smtClean="0">
                <a:solidFill>
                  <a:schemeClr val="bg1"/>
                </a:solidFill>
              </a:rPr>
              <a:t>Eternel </a:t>
            </a:r>
            <a:r>
              <a:rPr lang="fr-FR" sz="3200" dirty="0" smtClean="0">
                <a:solidFill>
                  <a:schemeClr val="bg1"/>
                </a:solidFill>
              </a:rPr>
              <a:t>est son </a:t>
            </a:r>
            <a:r>
              <a:rPr lang="fr-FR" sz="3200" dirty="0" smtClean="0">
                <a:solidFill>
                  <a:schemeClr val="bg1"/>
                </a:solidFill>
              </a:rPr>
              <a:t>amour</a:t>
            </a:r>
            <a:endParaRPr lang="fr-FR" sz="3200" dirty="0">
              <a:solidFill>
                <a:schemeClr val="bg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740352" y="573325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157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5494</TotalTime>
  <Words>42</Words>
  <Application>Microsoft Office PowerPoint</Application>
  <PresentationFormat>Affichage à l'écran (4:3)</PresentationFormat>
  <Paragraphs>29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Modèle par défaut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700</cp:revision>
  <cp:lastPrinted>2017-10-06T11:59:14Z</cp:lastPrinted>
  <dcterms:created xsi:type="dcterms:W3CDTF">2009-10-17T16:00:12Z</dcterms:created>
  <dcterms:modified xsi:type="dcterms:W3CDTF">2019-12-29T15:31:26Z</dcterms:modified>
</cp:coreProperties>
</file>