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26937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76672"/>
            <a:ext cx="9127743" cy="6272796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</a:rPr>
              <a:t>Anamnèse :</a:t>
            </a:r>
            <a:r>
              <a:rPr lang="fr-FR" altLang="fr-FR" sz="3200" b="1" dirty="0">
                <a:solidFill>
                  <a:srgbClr val="FF0000"/>
                </a:solidFill>
              </a:rPr>
              <a:t> </a:t>
            </a:r>
            <a:r>
              <a:rPr lang="fr-FR" altLang="fr-FR" sz="3600" b="1" dirty="0">
                <a:solidFill>
                  <a:srgbClr val="FFCC99"/>
                </a:solidFill>
              </a:rPr>
              <a:t>messe de l’Emmanuel</a:t>
            </a:r>
            <a:br>
              <a:rPr lang="fr-FR" altLang="fr-FR" sz="3600" b="1" dirty="0">
                <a:solidFill>
                  <a:srgbClr val="FFCC99"/>
                </a:solidFill>
              </a:rPr>
            </a:br>
            <a:r>
              <a:rPr lang="fr-FR" altLang="fr-FR" sz="1100" b="1" dirty="0">
                <a:solidFill>
                  <a:srgbClr val="FFCC99"/>
                </a:solidFill>
              </a:rPr>
              <a:t> </a:t>
            </a:r>
            <a:br>
              <a:rPr lang="fr-FR" altLang="fr-FR" sz="1400" b="1">
                <a:solidFill>
                  <a:srgbClr val="FFCC99"/>
                </a:solidFill>
              </a:rPr>
            </a:br>
            <a:br>
              <a:rPr lang="fr-FR" sz="1000" b="1" dirty="0">
                <a:solidFill>
                  <a:schemeClr val="bg1"/>
                </a:solidFill>
              </a:rPr>
            </a:br>
            <a:r>
              <a:rPr lang="fr-FR" sz="3200" b="1" dirty="0">
                <a:solidFill>
                  <a:schemeClr val="bg1"/>
                </a:solidFill>
              </a:rPr>
              <a:t>Gloire à Toi qui étais mort !</a:t>
            </a:r>
            <a:br>
              <a:rPr lang="fr-FR" sz="3200" b="1" dirty="0">
                <a:solidFill>
                  <a:schemeClr val="bg1"/>
                </a:solidFill>
              </a:rPr>
            </a:br>
            <a:r>
              <a:rPr lang="fr-FR" b="1" dirty="0"/>
              <a:t>Gloire à Toi qui es vivant !</a:t>
            </a:r>
            <a:br>
              <a:rPr lang="fr-FR" b="1" dirty="0"/>
            </a:br>
            <a:r>
              <a:rPr lang="fr-FR" b="1" dirty="0"/>
              <a:t>Notre sauveur et notre Dieu</a:t>
            </a:r>
            <a:br>
              <a:rPr lang="fr-FR" b="1" dirty="0"/>
            </a:br>
            <a:r>
              <a:rPr lang="fr-FR" b="1" dirty="0"/>
              <a:t>Viens Seigneur Jésus.</a:t>
            </a:r>
            <a:br>
              <a:rPr lang="fr-FR" sz="3200" dirty="0">
                <a:solidFill>
                  <a:schemeClr val="bg1"/>
                </a:solidFill>
              </a:rPr>
            </a:br>
            <a:br>
              <a:rPr lang="fr-FR" altLang="fr-FR" sz="1100" b="1" dirty="0">
                <a:solidFill>
                  <a:schemeClr val="tx1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Prière eucharistique</a:t>
            </a:r>
            <a:br>
              <a:rPr lang="fr-FR" altLang="fr-FR" sz="3600" b="1" dirty="0">
                <a:solidFill>
                  <a:srgbClr val="FFCCFF"/>
                </a:solidFill>
                <a:latin typeface="Arial Narrow" pitchFamily="34" charset="0"/>
              </a:rPr>
            </a:br>
            <a:br>
              <a:rPr lang="fr-FR" altLang="fr-FR" sz="700" b="1" dirty="0">
                <a:solidFill>
                  <a:schemeClr val="tx1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Doxologie:  </a:t>
            </a:r>
            <a:br>
              <a:rPr lang="fr-FR" altLang="fr-FR" sz="2400" i="1" dirty="0"/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A Toi Dieu le Père tout Puissant dans l’unité du Saint Esprit, </a:t>
            </a:r>
            <a:b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FFCCCC"/>
                </a:solidFill>
                <a:latin typeface="Times New Roman" pitchFamily="18" charset="0"/>
              </a:rPr>
              <a:t>Tout honneur et toute gloire pour les siècles des siècles …</a:t>
            </a:r>
            <a:br>
              <a:rPr lang="fr-FR" altLang="fr-FR" sz="2800" i="1" dirty="0">
                <a:solidFill>
                  <a:srgbClr val="99CCFF"/>
                </a:solidFill>
              </a:rPr>
            </a:br>
            <a:r>
              <a:rPr lang="fr-FR" altLang="fr-FR" sz="2800" b="1" dirty="0">
                <a:solidFill>
                  <a:srgbClr val="FFFF00"/>
                </a:solidFill>
                <a:latin typeface="Comic Sans MS" pitchFamily="66" charset="0"/>
              </a:rPr>
              <a:t>Amen !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400" i="0" dirty="0"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</p:spTree>
    <p:extLst>
      <p:ext uri="{BB962C8B-B14F-4D97-AF65-F5344CB8AC3E}">
        <p14:creationId xmlns:p14="http://schemas.microsoft.com/office/powerpoint/2010/main" val="421185384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91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Comic Sans MS</vt:lpstr>
      <vt:lpstr>Times New Roman</vt:lpstr>
      <vt:lpstr>Modèle par défaut</vt:lpstr>
      <vt:lpstr>Anamnèse : messe de l’Emmanuel    Gloire à Toi qui étais mort ! Gloire à Toi qui es vivant ! Notre sauveur et notre Dieu Viens Seigneur Jésus.  Prière eucharistique  Doxologie:   Par Lui, avec Lui et en Lui,  A Toi Dieu le Père tout Puissant dans l’unité du Saint Esprit,  Tout honneur et toute gloire pour les siècles des siècles … Amen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DAIREAUX François</cp:lastModifiedBy>
  <cp:revision>686</cp:revision>
  <cp:lastPrinted>2017-10-06T11:59:14Z</cp:lastPrinted>
  <dcterms:created xsi:type="dcterms:W3CDTF">2009-10-17T16:00:12Z</dcterms:created>
  <dcterms:modified xsi:type="dcterms:W3CDTF">2024-09-23T17:37:23Z</dcterms:modified>
</cp:coreProperties>
</file>