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EF23FB-E7D1-488E-82B3-DD7994E9B9F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326937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257" y="585204"/>
            <a:ext cx="9127743" cy="6119812"/>
          </a:xfrm>
        </p:spPr>
        <p:txBody>
          <a:bodyPr/>
          <a:lstStyle/>
          <a:p>
            <a:pPr algn="l"/>
            <a:r>
              <a:rPr lang="fr-FR" altLang="fr-FR" sz="3600" b="1" dirty="0">
                <a:solidFill>
                  <a:srgbClr val="FFCCFF"/>
                </a:solidFill>
              </a:rPr>
              <a:t>Anamnèse :</a:t>
            </a:r>
            <a:r>
              <a:rPr lang="fr-FR" altLang="fr-FR" sz="3200" b="1" dirty="0" smtClean="0">
                <a:solidFill>
                  <a:srgbClr val="FF0000"/>
                </a:solidFill>
              </a:rPr>
              <a:t> </a:t>
            </a:r>
            <a:r>
              <a:rPr lang="fr-FR" altLang="fr-FR" sz="3600" b="1" dirty="0">
                <a:solidFill>
                  <a:srgbClr val="FFCC99"/>
                </a:solidFill>
              </a:rPr>
              <a:t>messe de </a:t>
            </a:r>
            <a:r>
              <a:rPr lang="fr-FR" altLang="fr-FR" sz="3600" b="1" dirty="0" smtClean="0">
                <a:solidFill>
                  <a:srgbClr val="FFCC99"/>
                </a:solidFill>
              </a:rPr>
              <a:t>la Visitation</a:t>
            </a:r>
            <a:br>
              <a:rPr lang="fr-FR" altLang="fr-FR" sz="3600" b="1" dirty="0" smtClean="0">
                <a:solidFill>
                  <a:srgbClr val="FFCC99"/>
                </a:solidFill>
              </a:rPr>
            </a:br>
            <a:r>
              <a:rPr lang="fr-FR" altLang="fr-FR" sz="1100" b="1" dirty="0" smtClean="0">
                <a:solidFill>
                  <a:srgbClr val="FFCC99"/>
                </a:solidFill>
              </a:rPr>
              <a:t> </a:t>
            </a:r>
            <a:r>
              <a:rPr lang="fr-FR" altLang="fr-FR" sz="1400" b="1" dirty="0" smtClean="0">
                <a:solidFill>
                  <a:srgbClr val="FFCC99"/>
                </a:solidFill>
              </a:rPr>
              <a:t/>
            </a:r>
            <a:br>
              <a:rPr lang="fr-FR" altLang="fr-FR" sz="1400" b="1" dirty="0" smtClean="0">
                <a:solidFill>
                  <a:srgbClr val="FFCC99"/>
                </a:solidFill>
              </a:rPr>
            </a:br>
            <a:r>
              <a:rPr lang="fr-FR" sz="3000" b="1" i="1" dirty="0" smtClean="0">
                <a:solidFill>
                  <a:srgbClr val="FFC000"/>
                </a:solidFill>
                <a:latin typeface="+mn-lt"/>
              </a:rPr>
              <a:t>Quand nous mangeons ce pain, et buvons à cette coupe, nous célébrons le mystère de la foi</a:t>
            </a:r>
            <a:r>
              <a:rPr lang="fr-FR" sz="1000" b="1" i="1" dirty="0" smtClean="0">
                <a:solidFill>
                  <a:srgbClr val="FFC000"/>
                </a:solidFill>
              </a:rPr>
              <a:t/>
            </a:r>
            <a:br>
              <a:rPr lang="fr-FR" sz="1000" b="1" i="1" dirty="0" smtClean="0">
                <a:solidFill>
                  <a:srgbClr val="FFC000"/>
                </a:solidFill>
              </a:rPr>
            </a:br>
            <a:r>
              <a:rPr lang="fr-FR" sz="1000" b="1" dirty="0" smtClean="0">
                <a:solidFill>
                  <a:schemeClr val="bg1"/>
                </a:solidFill>
              </a:rPr>
              <a:t/>
            </a:r>
            <a:br>
              <a:rPr lang="fr-FR" sz="1000" b="1" dirty="0" smtClean="0">
                <a:solidFill>
                  <a:schemeClr val="bg1"/>
                </a:solidFill>
              </a:rPr>
            </a:br>
            <a:r>
              <a:rPr lang="fr-FR" sz="3200" b="1" dirty="0" smtClean="0">
                <a:solidFill>
                  <a:schemeClr val="bg1"/>
                </a:solidFill>
              </a:rPr>
              <a:t>Nous rappelons ta mort,  Seigneur ressuscité,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r>
              <a:rPr lang="fr-FR" sz="3200" b="1" dirty="0" smtClean="0">
                <a:solidFill>
                  <a:schemeClr val="bg1"/>
                </a:solidFill>
              </a:rPr>
              <a:t>et nous attendons que tu viennes !  </a:t>
            </a:r>
            <a:r>
              <a:rPr lang="fr-FR" sz="3200" dirty="0" smtClean="0">
                <a:solidFill>
                  <a:schemeClr val="bg1"/>
                </a:solidFill>
              </a:rPr>
              <a:t>(bis) 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altLang="fr-FR" sz="1400" b="1" dirty="0" smtClean="0">
                <a:solidFill>
                  <a:schemeClr val="tx1"/>
                </a:solidFill>
              </a:rPr>
              <a:t/>
            </a:r>
            <a:br>
              <a:rPr lang="fr-FR" altLang="fr-FR" sz="1400" b="1" dirty="0" smtClean="0">
                <a:solidFill>
                  <a:schemeClr val="tx1"/>
                </a:solidFill>
              </a:rPr>
            </a:br>
            <a:r>
              <a:rPr lang="fr-FR" altLang="fr-FR" sz="3600" b="1" dirty="0" smtClean="0">
                <a:solidFill>
                  <a:srgbClr val="FFCCFF"/>
                </a:solidFill>
              </a:rPr>
              <a:t>Prière eucharistique</a:t>
            </a:r>
            <a:r>
              <a:rPr lang="fr-FR" altLang="fr-FR" sz="3600" b="1" dirty="0" smtClean="0">
                <a:solidFill>
                  <a:srgbClr val="FFCCFF"/>
                </a:solidFill>
                <a:latin typeface="Arial Narrow" pitchFamily="34" charset="0"/>
              </a:rPr>
              <a:t/>
            </a:r>
            <a:br>
              <a:rPr lang="fr-FR" altLang="fr-FR" sz="3600" b="1" dirty="0" smtClean="0">
                <a:solidFill>
                  <a:srgbClr val="FFCCFF"/>
                </a:solidFill>
                <a:latin typeface="Arial Narrow" pitchFamily="34" charset="0"/>
              </a:rPr>
            </a:br>
            <a:r>
              <a:rPr lang="fr-FR" altLang="fr-FR" sz="1600" b="1" dirty="0" smtClean="0">
                <a:solidFill>
                  <a:schemeClr val="tx1"/>
                </a:solidFill>
              </a:rPr>
              <a:t/>
            </a:r>
            <a:br>
              <a:rPr lang="fr-FR" altLang="fr-FR" sz="1600" b="1" dirty="0" smtClean="0">
                <a:solidFill>
                  <a:schemeClr val="tx1"/>
                </a:solidFill>
              </a:rPr>
            </a:br>
            <a:r>
              <a:rPr lang="fr-FR" altLang="fr-FR" sz="3600" b="1" dirty="0" smtClean="0">
                <a:solidFill>
                  <a:srgbClr val="FFCCFF"/>
                </a:solidFill>
              </a:rPr>
              <a:t>Doxologie:  </a:t>
            </a:r>
            <a:r>
              <a:rPr lang="fr-FR" altLang="fr-FR" sz="2400" i="1" dirty="0" smtClean="0"/>
              <a:t/>
            </a:r>
            <a:br>
              <a:rPr lang="fr-FR" altLang="fr-FR" sz="2400" i="1" dirty="0" smtClean="0"/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Par Lui, avec Lui et en Lui, </a:t>
            </a:r>
            <a:b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A Toi Dieu le Père tout Puissant dans l’unité du </a:t>
            </a:r>
            <a:r>
              <a:rPr lang="fr-FR" altLang="fr-FR" sz="2800" i="1" dirty="0" smtClean="0">
                <a:solidFill>
                  <a:srgbClr val="FFCCCC"/>
                </a:solidFill>
                <a:latin typeface="Times New Roman" pitchFamily="18" charset="0"/>
              </a:rPr>
              <a:t>Saint </a:t>
            </a: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Esprit, </a:t>
            </a:r>
            <a:b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Tout honneur et toute gloire pour les siècles des siècles …</a:t>
            </a:r>
            <a:r>
              <a:rPr lang="fr-FR" altLang="fr-FR" sz="2800" i="1" dirty="0" smtClean="0">
                <a:solidFill>
                  <a:srgbClr val="99CCFF"/>
                </a:solidFill>
              </a:rPr>
              <a:t/>
            </a:r>
            <a:br>
              <a:rPr lang="fr-FR" altLang="fr-FR" sz="2800" i="1" dirty="0" smtClean="0">
                <a:solidFill>
                  <a:srgbClr val="99CCFF"/>
                </a:solidFill>
              </a:rPr>
            </a:br>
            <a:r>
              <a:rPr lang="fr-FR" alt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Amen !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400" i="0" dirty="0">
                <a:latin typeface="Times New Roman" pitchFamily="18" charset="0"/>
              </a:rPr>
              <a:t> </a:t>
            </a:r>
            <a:r>
              <a:rPr lang="fr-FR" altLang="fr-FR" sz="2400" i="0" dirty="0"/>
              <a:t>-&gt; </a:t>
            </a:r>
            <a:r>
              <a:rPr lang="fr-FR" altLang="fr-FR" sz="2400" i="0" dirty="0">
                <a:latin typeface="Comic Sans MS" pitchFamily="66" charset="0"/>
              </a:rPr>
              <a:t>Prière eucharistique</a:t>
            </a:r>
          </a:p>
        </p:txBody>
      </p:sp>
    </p:spTree>
    <p:extLst>
      <p:ext uri="{BB962C8B-B14F-4D97-AF65-F5344CB8AC3E}">
        <p14:creationId xmlns:p14="http://schemas.microsoft.com/office/powerpoint/2010/main" xmlns="" val="42118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Words>15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Anamnèse : messe de la Visitation   Quand nous mangeons ce pain, et buvons à cette coupe, nous célébrons le mystère de la foi  Nous rappelons ta mort,  Seigneur ressuscité, et nous attendons que tu viennes !  (bis)   Prière eucharistique  Doxologie:   Par Lui, avec Lui et en Lui,  A Toi Dieu le Père tout Puissant dans l’unité du Saint Esprit,  Tout honneur et toute gloire pour les siècles des siècles … Amen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684</cp:revision>
  <cp:lastPrinted>2017-10-06T11:59:14Z</cp:lastPrinted>
  <dcterms:created xsi:type="dcterms:W3CDTF">2009-10-17T16:00:12Z</dcterms:created>
  <dcterms:modified xsi:type="dcterms:W3CDTF">2019-12-26T16:37:58Z</dcterms:modified>
</cp:coreProperties>
</file>