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148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02/01/2023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2F2A972-41B3-42A7-8ABC-1E442F75E0B2}" type="slidenum">
              <a:rPr lang="fr-FR" altLang="fr-FR" sz="1200" i="0"/>
              <a:pPr algn="r"/>
              <a:t>1</a:t>
            </a:fld>
            <a:endParaRPr lang="fr-FR" altLang="fr-FR" sz="1200" i="0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val="1762568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5875" y="476672"/>
            <a:ext cx="8893175" cy="6381328"/>
          </a:xfrm>
        </p:spPr>
        <p:txBody>
          <a:bodyPr/>
          <a:lstStyle/>
          <a:p>
            <a:pPr algn="l"/>
            <a:r>
              <a:rPr lang="fr-FR" altLang="fr-FR" sz="3600" b="1" dirty="0">
                <a:solidFill>
                  <a:srgbClr val="FFCCFF"/>
                </a:solidFill>
              </a:rPr>
              <a:t>Anamnèse :</a:t>
            </a:r>
            <a:r>
              <a:rPr lang="fr-FR" altLang="fr-FR" sz="3600" b="1" dirty="0">
                <a:solidFill>
                  <a:srgbClr val="FFCCFF"/>
                </a:solidFill>
              </a:rPr>
              <a:t> </a:t>
            </a:r>
            <a:r>
              <a:rPr lang="fr-FR" altLang="fr-FR" sz="3600" b="1" dirty="0">
                <a:solidFill>
                  <a:srgbClr val="FFCC99"/>
                </a:solidFill>
              </a:rPr>
              <a:t>Messe de Saint Jean :</a:t>
            </a:r>
            <a:br>
              <a:rPr lang="fr-FR" altLang="fr-FR" sz="3600" b="1" dirty="0">
                <a:solidFill>
                  <a:srgbClr val="FFCC99"/>
                </a:solidFill>
              </a:rPr>
            </a:br>
            <a:r>
              <a:rPr lang="fr-FR" altLang="fr-FR" sz="3200" dirty="0" smtClean="0">
                <a:solidFill>
                  <a:srgbClr val="ECE0EC"/>
                </a:solidFill>
              </a:rPr>
              <a:t>Proclamons le mystère de la foi</a:t>
            </a:r>
            <a:br>
              <a:rPr lang="fr-FR" altLang="fr-FR" sz="3200" dirty="0" smtClean="0">
                <a:solidFill>
                  <a:srgbClr val="ECE0EC"/>
                </a:solidFill>
              </a:rPr>
            </a:br>
            <a:r>
              <a:rPr lang="fr-FR" altLang="fr-FR" sz="1100" b="1" dirty="0" smtClean="0">
                <a:solidFill>
                  <a:srgbClr val="FFCC99"/>
                </a:solidFill>
              </a:rPr>
              <a:t> </a:t>
            </a:r>
            <a:r>
              <a:rPr lang="fr-FR" altLang="fr-FR" sz="1400" b="1" dirty="0" smtClean="0">
                <a:solidFill>
                  <a:srgbClr val="FFCC99"/>
                </a:solidFill>
              </a:rPr>
              <a:t/>
            </a:r>
            <a:br>
              <a:rPr lang="fr-FR" altLang="fr-FR" sz="1400" b="1" dirty="0" smtClean="0">
                <a:solidFill>
                  <a:srgbClr val="FFCC99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Gloire à Toi qui étais mort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Gloire à Toi qui es vivant !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Notre sauveur et notre Dieu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Viens Seigneur Jésus !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altLang="fr-FR" sz="1400" b="1" dirty="0" smtClean="0">
                <a:solidFill>
                  <a:schemeClr val="tx1"/>
                </a:solidFill>
              </a:rPr>
              <a:t/>
            </a:r>
            <a:br>
              <a:rPr lang="fr-FR" altLang="fr-FR" sz="1400" b="1" dirty="0" smtClean="0">
                <a:solidFill>
                  <a:schemeClr val="tx1"/>
                </a:solidFill>
              </a:rPr>
            </a:br>
            <a:r>
              <a:rPr lang="fr-FR" altLang="fr-FR" sz="3600" b="1" dirty="0">
                <a:solidFill>
                  <a:srgbClr val="FFCCFF"/>
                </a:solidFill>
              </a:rPr>
              <a:t>Prière eucharistique</a:t>
            </a:r>
            <a:r>
              <a:rPr lang="fr-FR" altLang="fr-FR" sz="3200" b="1" dirty="0">
                <a:solidFill>
                  <a:srgbClr val="7030A0"/>
                </a:solidFill>
              </a:rPr>
              <a:t/>
            </a:r>
            <a:br>
              <a:rPr lang="fr-FR" altLang="fr-FR" sz="3200" b="1" dirty="0">
                <a:solidFill>
                  <a:srgbClr val="7030A0"/>
                </a:solidFill>
              </a:rPr>
            </a:br>
            <a:r>
              <a:rPr lang="fr-FR" altLang="fr-FR" sz="1400" b="1" dirty="0">
                <a:solidFill>
                  <a:srgbClr val="7030A0"/>
                </a:solidFill>
              </a:rPr>
              <a:t/>
            </a:r>
            <a:br>
              <a:rPr lang="fr-FR" altLang="fr-FR" sz="1400" b="1" dirty="0">
                <a:solidFill>
                  <a:srgbClr val="7030A0"/>
                </a:solidFill>
              </a:rPr>
            </a:br>
            <a:r>
              <a:rPr lang="fr-FR" altLang="fr-FR" sz="3600" b="1" dirty="0">
                <a:solidFill>
                  <a:srgbClr val="FFCCFF"/>
                </a:solidFill>
              </a:rPr>
              <a:t>Doxologie :  </a:t>
            </a:r>
            <a:r>
              <a:rPr lang="fr-FR" altLang="fr-FR" sz="2400" i="1" dirty="0" smtClean="0"/>
              <a:t/>
            </a:r>
            <a:br>
              <a:rPr lang="fr-FR" altLang="fr-FR" sz="2400" i="1" dirty="0" smtClean="0"/>
            </a:br>
            <a:r>
              <a:rPr lang="fr-FR" altLang="fr-FR" sz="2800" i="1" dirty="0">
                <a:solidFill>
                  <a:srgbClr val="ECE0EC"/>
                </a:solidFill>
                <a:latin typeface="Times New Roman" pitchFamily="18" charset="0"/>
              </a:rPr>
              <a:t>Par Lui, avec Lui et en Lui, </a:t>
            </a:r>
            <a:br>
              <a:rPr lang="fr-FR" altLang="fr-FR" sz="2800" i="1" dirty="0">
                <a:solidFill>
                  <a:srgbClr val="ECE0EC"/>
                </a:solidFill>
                <a:latin typeface="Times New Roman" pitchFamily="18" charset="0"/>
              </a:rPr>
            </a:br>
            <a:r>
              <a:rPr lang="fr-FR" altLang="fr-FR" sz="2800" i="1" dirty="0">
                <a:solidFill>
                  <a:srgbClr val="ECE0EC"/>
                </a:solidFill>
                <a:latin typeface="Times New Roman" pitchFamily="18" charset="0"/>
              </a:rPr>
              <a:t>A Toi Dieu le Père tout Puissant dans l’unité du St Esprit, </a:t>
            </a:r>
            <a:br>
              <a:rPr lang="fr-FR" altLang="fr-FR" sz="2800" i="1" dirty="0">
                <a:solidFill>
                  <a:srgbClr val="ECE0EC"/>
                </a:solidFill>
                <a:latin typeface="Times New Roman" pitchFamily="18" charset="0"/>
              </a:rPr>
            </a:br>
            <a:r>
              <a:rPr lang="fr-FR" altLang="fr-FR" sz="2800" i="1" dirty="0">
                <a:solidFill>
                  <a:srgbClr val="ECE0EC"/>
                </a:solidFill>
                <a:latin typeface="Times New Roman" pitchFamily="18" charset="0"/>
              </a:rPr>
              <a:t>Tout honneur et toute gloire pour les siècles des siècles …</a:t>
            </a:r>
            <a:r>
              <a:rPr lang="fr-FR" altLang="fr-FR" sz="2800" i="1" dirty="0" smtClean="0">
                <a:solidFill>
                  <a:srgbClr val="99CCFF"/>
                </a:solidFill>
              </a:rPr>
              <a:t/>
            </a:r>
            <a:br>
              <a:rPr lang="fr-FR" altLang="fr-FR" sz="2800" i="1" dirty="0" smtClean="0">
                <a:solidFill>
                  <a:srgbClr val="99CCFF"/>
                </a:solidFill>
              </a:rPr>
            </a:br>
            <a:r>
              <a:rPr lang="fr-FR" altLang="fr-FR" sz="2800" b="1" dirty="0" smtClean="0">
                <a:solidFill>
                  <a:srgbClr val="FFFF00"/>
                </a:solidFill>
                <a:latin typeface="Comic Sans MS" pitchFamily="66" charset="0"/>
              </a:rPr>
              <a:t>Amen !</a:t>
            </a:r>
          </a:p>
        </p:txBody>
      </p:sp>
      <p:sp>
        <p:nvSpPr>
          <p:cNvPr id="73730" name="Text Box 3"/>
          <p:cNvSpPr txBox="1">
            <a:spLocks noChangeArrowheads="1"/>
          </p:cNvSpPr>
          <p:nvPr/>
        </p:nvSpPr>
        <p:spPr bwMode="auto">
          <a:xfrm>
            <a:off x="250825" y="0"/>
            <a:ext cx="806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3200" i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altLang="fr-FR" sz="2800" i="0">
                <a:solidFill>
                  <a:srgbClr val="FFC000"/>
                </a:solidFill>
                <a:latin typeface="Comic Sans MS" pitchFamily="66" charset="0"/>
              </a:rPr>
              <a:t>Eucharistie</a:t>
            </a:r>
            <a:r>
              <a:rPr lang="fr-FR" altLang="fr-FR" sz="2400" i="0">
                <a:latin typeface="Times New Roman" pitchFamily="18" charset="0"/>
              </a:rPr>
              <a:t> </a:t>
            </a:r>
            <a:r>
              <a:rPr lang="fr-FR" altLang="fr-FR" sz="2400" i="0"/>
              <a:t>-&gt; </a:t>
            </a:r>
            <a:r>
              <a:rPr lang="fr-FR" altLang="fr-FR" sz="2400" i="0">
                <a:latin typeface="Comic Sans MS" pitchFamily="66" charset="0"/>
              </a:rPr>
              <a:t>Prière eucharistique</a:t>
            </a:r>
          </a:p>
        </p:txBody>
      </p:sp>
    </p:spTree>
    <p:extLst>
      <p:ext uri="{BB962C8B-B14F-4D97-AF65-F5344CB8AC3E}">
        <p14:creationId xmlns:p14="http://schemas.microsoft.com/office/powerpoint/2010/main" val="157783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5485</TotalTime>
  <Words>98</Words>
  <Application>Microsoft Office PowerPoint</Application>
  <PresentationFormat>Affichage à l'écran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Comic Sans MS</vt:lpstr>
      <vt:lpstr>Times New Roman</vt:lpstr>
      <vt:lpstr>Modèle par défaut</vt:lpstr>
      <vt:lpstr>Anamnèse : Messe de Saint Jean : Proclamons le mystère de la foi   Gloire à Toi qui étais mort Gloire à Toi qui es vivant ! Notre sauveur et notre Dieu Viens Seigneur Jésus !  Prière eucharistique  Doxologie :   Par Lui, avec Lui et en Lui,  A Toi Dieu le Père tout Puissant dans l’unité du St Esprit,  Tout honneur et toute gloire pour les siècles des siècles … Amen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DAIREAUX François</cp:lastModifiedBy>
  <cp:revision>694</cp:revision>
  <cp:lastPrinted>2017-10-06T11:59:14Z</cp:lastPrinted>
  <dcterms:created xsi:type="dcterms:W3CDTF">2009-10-17T16:00:12Z</dcterms:created>
  <dcterms:modified xsi:type="dcterms:W3CDTF">2023-01-02T10:49:44Z</dcterms:modified>
</cp:coreProperties>
</file>