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20" r:id="rId3"/>
  </p:sldMasterIdLst>
  <p:notesMasterIdLst>
    <p:notesMasterId r:id="rId8"/>
  </p:notesMasterIdLst>
  <p:handoutMasterIdLst>
    <p:handoutMasterId r:id="rId9"/>
  </p:handoutMasterIdLst>
  <p:sldIdLst>
    <p:sldId id="256" r:id="rId4"/>
    <p:sldId id="257" r:id="rId5"/>
    <p:sldId id="258" r:id="rId6"/>
    <p:sldId id="259" r:id="rId7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01" d="100"/>
          <a:sy n="101" d="100"/>
        </p:scale>
        <p:origin x="955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02/03/2023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1230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4940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7592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0158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05147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56356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</a:rPr>
              <a:t>1/ Titre chant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28670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29162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33995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5372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9584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4691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3705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7719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268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79968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783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16216" y="0"/>
            <a:ext cx="2683565" cy="1916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653740"/>
            <a:ext cx="92585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Peuple de Dieu viens à la fête </a:t>
            </a: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Ouvre les yeux sur ta vie;</a:t>
            </a:r>
            <a:endParaRPr kumimoji="0" lang="fr-FR" sz="36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Dieu nous appelle </a:t>
            </a: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à </a:t>
            </a: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être vrai</a:t>
            </a:r>
            <a:endParaRPr kumimoji="0" lang="fr-FR" sz="36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Au puits de la rencontre.</a:t>
            </a:r>
            <a:endParaRPr kumimoji="0" lang="en-US" sz="36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3067124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1/	Puiseras-tu la force de l’amour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plus profond du regard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Que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Dieu pose sur toi ?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Puiseras-tu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 force de l’amour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puits de la rencontre ?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Ouvre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les yeux sur ta vie :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Ton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frère t’appelle à aimer !</a:t>
            </a:r>
          </a:p>
        </p:txBody>
      </p:sp>
      <p:sp>
        <p:nvSpPr>
          <p:cNvPr id="6" name="Text Box 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37427" y="2546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l" eaLnBrk="1" hangingPunct="1">
              <a:spcBef>
                <a:spcPct val="50000"/>
              </a:spcBef>
              <a:defRPr/>
            </a:pPr>
            <a:r>
              <a:rPr lang="fr-FR" sz="2800" kern="1200" dirty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Liturgie de l’</a:t>
            </a:r>
            <a:r>
              <a:rPr lang="fr-FR" altLang="fr-FR" sz="2800" kern="1200" dirty="0">
                <a:solidFill>
                  <a:srgbClr val="FFCC00"/>
                </a:solidFill>
                <a:latin typeface="Comic Sans MS" pitchFamily="66" charset="0"/>
                <a:cs typeface="Arial" charset="0"/>
              </a:rPr>
              <a:t>Accueil</a:t>
            </a:r>
            <a:r>
              <a:rPr lang="fr-FR" altLang="fr-FR" sz="2800" kern="1200" dirty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fr-FR" altLang="fr-FR" sz="2800" kern="1200" dirty="0">
                <a:solidFill>
                  <a:srgbClr val="99CCFF"/>
                </a:solidFill>
                <a:latin typeface="Comic Sans MS" pitchFamily="66" charset="0"/>
                <a:cs typeface="Arial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val="346057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16216" y="0"/>
            <a:ext cx="2683565" cy="1916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653740"/>
            <a:ext cx="92585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Peuple de Dieu viens à la fête </a:t>
            </a: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Ouvre les yeux sur ta vie;</a:t>
            </a:r>
            <a:endParaRPr kumimoji="0" lang="fr-FR" sz="36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Dieu nous appelle </a:t>
            </a: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à </a:t>
            </a: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être vrai</a:t>
            </a:r>
            <a:endParaRPr kumimoji="0" lang="fr-FR" sz="36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Au puits de la rencontre.</a:t>
            </a:r>
            <a:endParaRPr kumimoji="0" lang="en-US" sz="36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3067124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/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Trouveras-tu la source de la vie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plus profond du regard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Que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Dieu pose sur toi ?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Trouveras-tu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 source de la vie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puits de la rencontre ?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Ouvre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les yeux sur ta vie :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Ton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Père t’appelle au pardon !</a:t>
            </a:r>
          </a:p>
        </p:txBody>
      </p:sp>
      <p:sp>
        <p:nvSpPr>
          <p:cNvPr id="6" name="Text Box 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37427" y="2546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l" eaLnBrk="1" hangingPunct="1">
              <a:spcBef>
                <a:spcPct val="50000"/>
              </a:spcBef>
              <a:defRPr/>
            </a:pPr>
            <a:r>
              <a:rPr lang="fr-FR" sz="2800" kern="1200" dirty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Liturgie de l’</a:t>
            </a:r>
            <a:r>
              <a:rPr lang="fr-FR" altLang="fr-FR" sz="2800" kern="1200" dirty="0">
                <a:solidFill>
                  <a:srgbClr val="FFCC00"/>
                </a:solidFill>
                <a:latin typeface="Comic Sans MS" pitchFamily="66" charset="0"/>
                <a:cs typeface="Arial" charset="0"/>
              </a:rPr>
              <a:t>Accueil</a:t>
            </a:r>
            <a:r>
              <a:rPr lang="fr-FR" altLang="fr-FR" sz="2800" kern="1200" dirty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fr-FR" altLang="fr-FR" sz="2800" kern="1200" dirty="0">
                <a:solidFill>
                  <a:srgbClr val="99CCFF"/>
                </a:solidFill>
                <a:latin typeface="Comic Sans MS" pitchFamily="66" charset="0"/>
                <a:cs typeface="Arial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val="211683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16216" y="0"/>
            <a:ext cx="2683565" cy="1916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653740"/>
            <a:ext cx="92585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Peuple de Dieu viens à la fête </a:t>
            </a: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Ouvre les yeux sur ta vie;</a:t>
            </a:r>
            <a:endParaRPr kumimoji="0" lang="fr-FR" sz="36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Dieu nous appelle </a:t>
            </a: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à </a:t>
            </a: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être vrai</a:t>
            </a:r>
            <a:endParaRPr kumimoji="0" lang="fr-FR" sz="36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Au puits de la rencontre.</a:t>
            </a:r>
            <a:endParaRPr kumimoji="0" lang="en-US" sz="36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3067124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/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Entendras-tu les mots de liberté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plus profond du regard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Que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Dieu pose sur toi ?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Entendras-tu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les mots de liberté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puits de la rencontre ?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Ouvre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les yeux sur ta vie :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Ton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frère t’appelle à risquer !</a:t>
            </a:r>
          </a:p>
        </p:txBody>
      </p:sp>
      <p:sp>
        <p:nvSpPr>
          <p:cNvPr id="6" name="Text Box 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37427" y="2546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l" eaLnBrk="1" hangingPunct="1">
              <a:spcBef>
                <a:spcPct val="50000"/>
              </a:spcBef>
              <a:defRPr/>
            </a:pPr>
            <a:r>
              <a:rPr lang="fr-FR" sz="2800" kern="1200" dirty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Liturgie de l’</a:t>
            </a:r>
            <a:r>
              <a:rPr lang="fr-FR" altLang="fr-FR" sz="2800" kern="1200" dirty="0">
                <a:solidFill>
                  <a:srgbClr val="FFCC00"/>
                </a:solidFill>
                <a:latin typeface="Comic Sans MS" pitchFamily="66" charset="0"/>
                <a:cs typeface="Arial" charset="0"/>
              </a:rPr>
              <a:t>Accueil</a:t>
            </a:r>
            <a:r>
              <a:rPr lang="fr-FR" altLang="fr-FR" sz="2800" kern="1200" dirty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fr-FR" altLang="fr-FR" sz="2800" kern="1200" dirty="0">
                <a:solidFill>
                  <a:srgbClr val="99CCFF"/>
                </a:solidFill>
                <a:latin typeface="Comic Sans MS" pitchFamily="66" charset="0"/>
                <a:cs typeface="Arial" charset="0"/>
              </a:rPr>
              <a:t>-&gt; Chant d’entrée</a:t>
            </a:r>
          </a:p>
        </p:txBody>
      </p:sp>
    </p:spTree>
    <p:extLst>
      <p:ext uri="{BB962C8B-B14F-4D97-AF65-F5344CB8AC3E}">
        <p14:creationId xmlns:p14="http://schemas.microsoft.com/office/powerpoint/2010/main" val="377838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16216" y="0"/>
            <a:ext cx="2683565" cy="1916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653740"/>
            <a:ext cx="92585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Peuple de Dieu viens à la fête </a:t>
            </a: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Ouvre les yeux sur ta vie;</a:t>
            </a:r>
            <a:endParaRPr kumimoji="0" lang="fr-FR" sz="36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Dieu nous </a:t>
            </a:r>
            <a:r>
              <a:rPr kumimoji="0" lang="fr-FR" sz="3600" b="1" i="1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appelle </a:t>
            </a:r>
            <a:r>
              <a:rPr kumimoji="0" lang="fr-FR" sz="3600" b="1" i="1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à </a:t>
            </a: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être vrai</a:t>
            </a:r>
            <a:endParaRPr kumimoji="0" lang="fr-FR" sz="36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Au puits de la rencontre.</a:t>
            </a:r>
            <a:endParaRPr kumimoji="0" lang="en-US" sz="36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3067124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4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/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Oseras-tu cueillir la vérité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plus profond du regard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Que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Dieu pose sur toi ?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Oseras-tu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cueillir la vérité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Au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puits de la rencontre ?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Ouvre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les yeux sur ta vie :</a:t>
            </a:r>
          </a:p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Ton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frère t’appelle à donner !</a:t>
            </a:r>
          </a:p>
        </p:txBody>
      </p:sp>
      <p:sp>
        <p:nvSpPr>
          <p:cNvPr id="6" name="Text Box 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37427" y="2546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l" eaLnBrk="1" hangingPunct="1">
              <a:spcBef>
                <a:spcPct val="50000"/>
              </a:spcBef>
              <a:defRPr/>
            </a:pPr>
            <a:r>
              <a:rPr lang="fr-FR" sz="2800" kern="1200" dirty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Liturgie de l’</a:t>
            </a:r>
            <a:r>
              <a:rPr lang="fr-FR" altLang="fr-FR" sz="2800" kern="1200" dirty="0">
                <a:solidFill>
                  <a:srgbClr val="FFCC00"/>
                </a:solidFill>
                <a:latin typeface="Comic Sans MS" pitchFamily="66" charset="0"/>
                <a:cs typeface="Arial" charset="0"/>
              </a:rPr>
              <a:t>Accueil</a:t>
            </a:r>
            <a:r>
              <a:rPr lang="fr-FR" altLang="fr-FR" sz="2800" kern="1200" dirty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fr-FR" altLang="fr-FR" sz="2800" kern="1200" dirty="0">
                <a:solidFill>
                  <a:srgbClr val="99CCFF"/>
                </a:solidFill>
                <a:latin typeface="Comic Sans MS" pitchFamily="66" charset="0"/>
                <a:cs typeface="Arial" charset="0"/>
              </a:rPr>
              <a:t>-&gt; Chant d’entrée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359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11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5448</TotalTime>
  <Words>328</Words>
  <Application>Microsoft Office PowerPoint</Application>
  <PresentationFormat>Affichage à l'écran (4:3)</PresentationFormat>
  <Paragraphs>48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Comic Sans MS</vt:lpstr>
      <vt:lpstr>Modèle par défaut</vt:lpstr>
      <vt:lpstr>1_Modèle par défaut</vt:lpstr>
      <vt:lpstr>3_Modèle par défaut</vt:lpstr>
      <vt:lpstr>Liturgie de l’Accueil -&gt; Chant d’entrée</vt:lpstr>
      <vt:lpstr>Liturgie de l’Accueil -&gt; Chant d’entrée</vt:lpstr>
      <vt:lpstr>Liturgie de l’Accueil -&gt; Chant d’entrée</vt:lpstr>
      <vt:lpstr>Liturgie de l’Accueil -&gt; Chant d’entrée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671</cp:revision>
  <cp:lastPrinted>2017-10-06T11:59:14Z</cp:lastPrinted>
  <dcterms:created xsi:type="dcterms:W3CDTF">2009-10-17T16:00:12Z</dcterms:created>
  <dcterms:modified xsi:type="dcterms:W3CDTF">2023-03-02T18:10:01Z</dcterms:modified>
</cp:coreProperties>
</file>