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53" r:id="rId2"/>
    <p:sldId id="654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2952" y="-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dirty="0" smtClean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Chant d’entrée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b="1" dirty="0">
                <a:solidFill>
                  <a:srgbClr val="FFFF00"/>
                </a:solidFill>
              </a:rPr>
              <a:t>Aujourd'hui s'est levée la lumière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C'est la lumière du Seigneur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Elle dépassera les frontières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Elle habitera tous les cœurs.</a:t>
            </a:r>
            <a:endParaRPr lang="fr-FR" dirty="0">
              <a:solidFill>
                <a:srgbClr val="FFFF00"/>
              </a:solidFill>
            </a:endParaRPr>
          </a:p>
          <a:p>
            <a:pPr lvl="0"/>
            <a:endParaRPr lang="fr-FR" sz="800" dirty="0"/>
          </a:p>
          <a:p>
            <a:pPr marL="514350" lvl="0" indent="-514350">
              <a:buAutoNum type="arabicPeriod"/>
            </a:pPr>
            <a:r>
              <a:rPr lang="fr-FR" dirty="0"/>
              <a:t>Que la steppe exulte et fleurisse</a:t>
            </a:r>
            <a:br>
              <a:rPr lang="fr-FR" dirty="0"/>
            </a:br>
            <a:r>
              <a:rPr lang="fr-FR" dirty="0"/>
              <a:t>Qu'elle éclate en cris de joie.</a:t>
            </a:r>
            <a:br>
              <a:rPr lang="fr-FR" dirty="0"/>
            </a:br>
            <a:r>
              <a:rPr lang="fr-FR" dirty="0"/>
              <a:t>Au pays de la soif,  l'eau a jailli et se répand.</a:t>
            </a:r>
          </a:p>
          <a:p>
            <a:pPr marL="514350" lvl="0" indent="-514350">
              <a:buAutoNum type="arabicPeriod"/>
            </a:pPr>
            <a:endParaRPr lang="fr-FR" sz="900" dirty="0"/>
          </a:p>
          <a:p>
            <a:pPr marL="514350" indent="-514350">
              <a:buFontTx/>
              <a:buAutoNum type="arabicPeriod"/>
            </a:pPr>
            <a:r>
              <a:rPr lang="fr-FR" dirty="0"/>
              <a:t>Vous verrez la gloire du Seigneur</a:t>
            </a:r>
            <a:br>
              <a:rPr lang="fr-FR" dirty="0"/>
            </a:br>
            <a:r>
              <a:rPr lang="fr-FR" dirty="0"/>
              <a:t>La splendeur de notre Dieu</a:t>
            </a:r>
            <a:br>
              <a:rPr lang="fr-FR" dirty="0"/>
            </a:br>
            <a:r>
              <a:rPr lang="fr-FR" dirty="0"/>
              <a:t>Dites aux cœurs affligés,</a:t>
            </a:r>
            <a:br>
              <a:rPr lang="fr-FR" dirty="0"/>
            </a:br>
            <a:r>
              <a:rPr lang="fr-FR" dirty="0"/>
              <a:t>Voici votre Dieu, soyez sans crainte.</a:t>
            </a:r>
          </a:p>
          <a:p>
            <a:pPr>
              <a:spcBef>
                <a:spcPts val="0"/>
              </a:spcBef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rgbClr val="92D050"/>
                </a:solidFill>
                <a:latin typeface="Comic Sans MS" pitchFamily="66" charset="0"/>
              </a:rPr>
              <a:t>Liturgie de l’Accueil </a:t>
            </a:r>
            <a:r>
              <a:rPr lang="fr-FR" smtClean="0">
                <a:solidFill>
                  <a:srgbClr val="FFFF00"/>
                </a:solidFill>
                <a:latin typeface="Comic Sans MS" pitchFamily="66" charset="0"/>
              </a:rPr>
              <a:t>-&gt; </a:t>
            </a:r>
            <a:r>
              <a:rPr lang="fr-FR" b="1" dirty="0" smtClean="0">
                <a:solidFill>
                  <a:srgbClr val="FFFF00"/>
                </a:solidFill>
                <a:latin typeface="Comic Sans MS" pitchFamily="66" charset="0"/>
              </a:rPr>
              <a:t>Chant d’entrée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/>
            <a:r>
              <a:rPr lang="fr-FR" b="1" dirty="0">
                <a:solidFill>
                  <a:srgbClr val="FFFF00"/>
                </a:solidFill>
              </a:rPr>
              <a:t>Aujourd'hui s'est levée la lumière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C'est la lumière du Seigneur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Elle dépassera les frontières</a:t>
            </a:r>
            <a:br>
              <a:rPr lang="fr-FR" b="1" dirty="0">
                <a:solidFill>
                  <a:srgbClr val="FFFF00"/>
                </a:solidFill>
              </a:rPr>
            </a:br>
            <a:r>
              <a:rPr lang="fr-FR" b="1" dirty="0">
                <a:solidFill>
                  <a:srgbClr val="FFFF00"/>
                </a:solidFill>
              </a:rPr>
              <a:t>Elle habitera tous les cœurs.</a:t>
            </a:r>
            <a:endParaRPr lang="fr-FR" dirty="0">
              <a:solidFill>
                <a:srgbClr val="FFFF00"/>
              </a:solidFill>
            </a:endParaRPr>
          </a:p>
          <a:p>
            <a:pPr lvl="0"/>
            <a:endParaRPr lang="fr-FR" sz="800" dirty="0"/>
          </a:p>
          <a:p>
            <a:pPr marL="444500" lvl="0"/>
            <a:r>
              <a:rPr lang="fr-FR" dirty="0"/>
              <a:t>3. C'est Lui qui vient pour vous sauver,</a:t>
            </a:r>
            <a:br>
              <a:rPr lang="fr-FR" dirty="0"/>
            </a:br>
            <a:r>
              <a:rPr lang="fr-FR" dirty="0"/>
              <a:t> </a:t>
            </a:r>
            <a:r>
              <a:rPr lang="fr-FR" dirty="0" smtClean="0"/>
              <a:t>Alors </a:t>
            </a:r>
            <a:r>
              <a:rPr lang="fr-FR" dirty="0"/>
              <a:t>s'ouvriront vos cœurs,</a:t>
            </a:r>
            <a:br>
              <a:rPr lang="fr-FR" dirty="0"/>
            </a:br>
            <a:r>
              <a:rPr lang="fr-FR" dirty="0"/>
              <a:t> </a:t>
            </a:r>
            <a:r>
              <a:rPr lang="fr-FR" dirty="0" smtClean="0"/>
              <a:t>A </a:t>
            </a:r>
            <a:r>
              <a:rPr lang="fr-FR" dirty="0"/>
              <a:t>l'amour du Seigneur ;</a:t>
            </a:r>
            <a:br>
              <a:rPr lang="fr-FR" dirty="0"/>
            </a:br>
            <a:r>
              <a:rPr lang="fr-FR" dirty="0"/>
              <a:t> </a:t>
            </a:r>
            <a:r>
              <a:rPr lang="fr-FR" dirty="0" smtClean="0"/>
              <a:t>Qui </a:t>
            </a:r>
            <a:r>
              <a:rPr lang="fr-FR" dirty="0"/>
              <a:t>vient pour vous racheter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5423</TotalTime>
  <Words>22</Words>
  <Application>Microsoft Office PowerPoint</Application>
  <PresentationFormat>Affichage à l'écran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Modèle par défaut</vt:lpstr>
      <vt:lpstr>Liturgie de l’Accueil -&gt; Chant d’entrée</vt:lpstr>
      <vt:lpstr>Liturgie de l’Accueil -&gt; Chant d’entrée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662</cp:revision>
  <cp:lastPrinted>2017-10-06T11:59:14Z</cp:lastPrinted>
  <dcterms:created xsi:type="dcterms:W3CDTF">2009-10-17T16:00:12Z</dcterms:created>
  <dcterms:modified xsi:type="dcterms:W3CDTF">2019-03-10T09:25:55Z</dcterms:modified>
</cp:coreProperties>
</file>