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70" d="100"/>
          <a:sy n="7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21/04/2020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55B2D1-244F-4E7B-87EB-161D8307FF31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1" y="764704"/>
            <a:ext cx="9144000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i="0" dirty="0" smtClean="0">
                <a:solidFill>
                  <a:schemeClr val="bg1"/>
                </a:solidFill>
              </a:rPr>
              <a:t>Je te salue Marie comblée de grâces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Le Seigneur est avec toi.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Tu es bénie Marie entre toutes les femmes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Et Jésus, le fruit de tes entrailles est béni.</a:t>
            </a:r>
          </a:p>
          <a:p>
            <a:endParaRPr lang="fr-FR" sz="2400" i="0" dirty="0" smtClean="0">
              <a:solidFill>
                <a:schemeClr val="bg1"/>
              </a:solidFill>
            </a:endParaRPr>
          </a:p>
          <a:p>
            <a:r>
              <a:rPr lang="fr-FR" sz="3200" i="0" dirty="0" smtClean="0">
                <a:solidFill>
                  <a:schemeClr val="bg1"/>
                </a:solidFill>
              </a:rPr>
              <a:t>Sainte Marie, Mère de Dieu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Oh! prie pour nous, pauvres pécheurs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Dès maintenant et jusqu'à l'heure de notre mort, 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Amen.</a:t>
            </a:r>
          </a:p>
          <a:p>
            <a:pPr algn="ctr"/>
            <a:r>
              <a:rPr lang="it-IT" sz="3200" b="1" i="0" dirty="0" smtClean="0">
                <a:solidFill>
                  <a:srgbClr val="FFFF00"/>
                </a:solidFill>
              </a:rPr>
              <a:t>Ave Maria Ave Maria</a:t>
            </a:r>
            <a:br>
              <a:rPr lang="it-IT" sz="3200" b="1" i="0" dirty="0" smtClean="0">
                <a:solidFill>
                  <a:srgbClr val="FFFF00"/>
                </a:solidFill>
              </a:rPr>
            </a:br>
            <a:r>
              <a:rPr lang="it-IT" sz="3200" b="1" i="0" dirty="0" smtClean="0">
                <a:solidFill>
                  <a:srgbClr val="FFFF00"/>
                </a:solidFill>
              </a:rPr>
              <a:t>Ave Maria Ave Maria (bis)</a:t>
            </a:r>
            <a:br>
              <a:rPr lang="it-IT" sz="3200" b="1" i="0" dirty="0" smtClean="0">
                <a:solidFill>
                  <a:srgbClr val="FFFF00"/>
                </a:solidFill>
              </a:rPr>
            </a:br>
            <a:r>
              <a:rPr lang="it-IT" sz="3200" b="1" i="0" dirty="0" smtClean="0">
                <a:solidFill>
                  <a:srgbClr val="FFFF00"/>
                </a:solidFill>
              </a:rPr>
              <a:t>Ave Maria </a:t>
            </a:r>
            <a:endParaRPr lang="fr-FR" sz="3200" b="1" i="0" dirty="0" smtClean="0">
              <a:solidFill>
                <a:srgbClr val="FFFF00"/>
              </a:solidFill>
            </a:endParaRPr>
          </a:p>
        </p:txBody>
      </p:sp>
      <p:sp>
        <p:nvSpPr>
          <p:cNvPr id="88066" name="Text Box 3"/>
          <p:cNvSpPr txBox="1">
            <a:spLocks noChangeArrowheads="1"/>
          </p:cNvSpPr>
          <p:nvPr/>
        </p:nvSpPr>
        <p:spPr bwMode="auto">
          <a:xfrm>
            <a:off x="395288" y="25400"/>
            <a:ext cx="856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3200" i="0" dirty="0" smtClean="0">
                <a:solidFill>
                  <a:srgbClr val="00CC00"/>
                </a:solidFill>
                <a:latin typeface="Comic Sans MS" pitchFamily="66" charset="0"/>
              </a:rPr>
              <a:t>Chant à Marie</a:t>
            </a:r>
            <a:r>
              <a:rPr lang="fr-FR" sz="3200" i="0" dirty="0" smtClean="0">
                <a:solidFill>
                  <a:srgbClr val="FFFF00"/>
                </a:solidFill>
                <a:latin typeface="Comic Sans MS" pitchFamily="66" charset="0"/>
              </a:rPr>
              <a:t>: Ave Maria </a:t>
            </a:r>
            <a:r>
              <a:rPr lang="fr-FR" sz="3200" i="0" dirty="0" smtClean="0">
                <a:solidFill>
                  <a:srgbClr val="FFCCFF"/>
                </a:solidFill>
                <a:latin typeface="Comic Sans MS" pitchFamily="66" charset="0"/>
              </a:rPr>
              <a:t>(</a:t>
            </a:r>
            <a:r>
              <a:rPr lang="fr-FR" sz="3200" i="0" dirty="0" err="1" smtClean="0">
                <a:solidFill>
                  <a:srgbClr val="FFCCFF"/>
                </a:solidFill>
                <a:latin typeface="Comic Sans MS" pitchFamily="66" charset="0"/>
              </a:rPr>
              <a:t>Glorious</a:t>
            </a:r>
            <a:r>
              <a:rPr lang="fr-FR" sz="3200" i="0" dirty="0" smtClean="0">
                <a:solidFill>
                  <a:srgbClr val="FFCCFF"/>
                </a:solidFill>
                <a:latin typeface="Comic Sans MS" pitchFamily="66" charset="0"/>
              </a:rPr>
              <a:t>)</a:t>
            </a:r>
            <a:endParaRPr lang="fr-FR" sz="3200" i="0" dirty="0">
              <a:solidFill>
                <a:srgbClr val="FFCC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712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5486</TotalTime>
  <Words>11</Words>
  <Application>Microsoft Office PowerPoint</Application>
  <PresentationFormat>Affichage à l'écran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695</cp:revision>
  <cp:lastPrinted>2017-10-06T11:59:14Z</cp:lastPrinted>
  <dcterms:created xsi:type="dcterms:W3CDTF">2009-10-17T16:00:12Z</dcterms:created>
  <dcterms:modified xsi:type="dcterms:W3CDTF">2020-04-21T08:10:16Z</dcterms:modified>
</cp:coreProperties>
</file>