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notesMasterIdLst>
    <p:notesMasterId r:id="rId5"/>
  </p:notesMasterIdLst>
  <p:handoutMasterIdLst>
    <p:handoutMasterId r:id="rId6"/>
  </p:handoutMasterIdLst>
  <p:sldIdLst>
    <p:sldId id="659" r:id="rId2"/>
    <p:sldId id="664" r:id="rId3"/>
    <p:sldId id="665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17" d="100"/>
          <a:sy n="117" d="100"/>
        </p:scale>
        <p:origin x="14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09/05/2022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66384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881506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29400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959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9899F-2AC5-4A69-9FA6-014FCB09CEF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610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10678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l’Envoi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d’Envoi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538777"/>
            <a:ext cx="914400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>
                <a:solidFill>
                  <a:schemeClr val="bg1"/>
                </a:solidFill>
              </a:rPr>
              <a:t>1.	Ton Église élèvera la voix,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Jésus </a:t>
            </a:r>
            <a:r>
              <a:rPr lang="fr-FR" sz="3200" i="0" dirty="0">
                <a:solidFill>
                  <a:schemeClr val="bg1"/>
                </a:solidFill>
              </a:rPr>
              <a:t>sois le bienvenu chez Toi !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Ouvrons </a:t>
            </a:r>
            <a:r>
              <a:rPr lang="fr-FR" sz="3200" i="0" dirty="0">
                <a:solidFill>
                  <a:schemeClr val="bg1"/>
                </a:solidFill>
              </a:rPr>
              <a:t>grand les portes au Roi des rois,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Jésus </a:t>
            </a:r>
            <a:r>
              <a:rPr lang="fr-FR" sz="3200" i="0" dirty="0">
                <a:solidFill>
                  <a:schemeClr val="bg1"/>
                </a:solidFill>
              </a:rPr>
              <a:t>sois le bienvenu chez Toi !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Unissant </a:t>
            </a:r>
            <a:r>
              <a:rPr lang="fr-FR" sz="3200" i="0" dirty="0">
                <a:solidFill>
                  <a:schemeClr val="bg1"/>
                </a:solidFill>
              </a:rPr>
              <a:t>toute générations,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Jésus </a:t>
            </a:r>
            <a:r>
              <a:rPr lang="fr-FR" sz="3200" i="0" dirty="0">
                <a:solidFill>
                  <a:schemeClr val="bg1"/>
                </a:solidFill>
              </a:rPr>
              <a:t>sois le bienvenu chez Toi !</a:t>
            </a:r>
          </a:p>
          <a:p>
            <a:pPr marL="358775" lvl="0" indent="-358775">
              <a:spcBef>
                <a:spcPts val="0"/>
              </a:spcBef>
              <a:defRPr/>
            </a:pPr>
            <a:endParaRPr lang="fr-FR" sz="1000" i="0" dirty="0">
              <a:solidFill>
                <a:schemeClr val="bg1"/>
              </a:solidFill>
            </a:endParaRP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Venez louer ! Venez danser, danser !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Dans sa demeure, élevez les mains !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Venez prier, prier !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Venez sonner, sonner !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N’ayez plus peur, élevez les mains </a:t>
            </a:r>
            <a:r>
              <a:rPr lang="fr-FR" sz="3200" b="1" dirty="0" smtClean="0">
                <a:solidFill>
                  <a:srgbClr val="FFFF00"/>
                </a:solidFill>
              </a:rPr>
              <a:t>!</a:t>
            </a:r>
            <a:endParaRPr lang="fr-FR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70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l’Envoi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d’Envoi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538777"/>
            <a:ext cx="914400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>
                <a:solidFill>
                  <a:schemeClr val="bg1"/>
                </a:solidFill>
              </a:rPr>
              <a:t>2.	En ce jour où résonne ta voix,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Jésus </a:t>
            </a:r>
            <a:r>
              <a:rPr lang="fr-FR" sz="3200" i="0" dirty="0">
                <a:solidFill>
                  <a:schemeClr val="bg1"/>
                </a:solidFill>
              </a:rPr>
              <a:t>sois le bienvenu chez Toi !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Jour </a:t>
            </a:r>
            <a:r>
              <a:rPr lang="fr-FR" sz="3200" i="0" dirty="0">
                <a:solidFill>
                  <a:schemeClr val="bg1"/>
                </a:solidFill>
              </a:rPr>
              <a:t>béni où tout repose en Toi,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Jésus </a:t>
            </a:r>
            <a:r>
              <a:rPr lang="fr-FR" sz="3200" i="0" dirty="0">
                <a:solidFill>
                  <a:schemeClr val="bg1"/>
                </a:solidFill>
              </a:rPr>
              <a:t>sois le bienvenu chez Toi !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Ta </a:t>
            </a:r>
            <a:r>
              <a:rPr lang="fr-FR" sz="3200" i="0" dirty="0">
                <a:solidFill>
                  <a:schemeClr val="bg1"/>
                </a:solidFill>
              </a:rPr>
              <a:t>Parole ici s’élèvera,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Jésus </a:t>
            </a:r>
            <a:r>
              <a:rPr lang="fr-FR" sz="3200" i="0" dirty="0">
                <a:solidFill>
                  <a:schemeClr val="bg1"/>
                </a:solidFill>
              </a:rPr>
              <a:t>sois le bienvenu chez Toi !</a:t>
            </a:r>
          </a:p>
          <a:p>
            <a:pPr marL="358775" lvl="0" indent="-358775">
              <a:spcBef>
                <a:spcPts val="0"/>
              </a:spcBef>
              <a:defRPr/>
            </a:pPr>
            <a:endParaRPr lang="fr-FR" sz="1000" i="0" dirty="0">
              <a:solidFill>
                <a:schemeClr val="bg1"/>
              </a:solidFill>
            </a:endParaRP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Venez louer ! Venez danser, danser !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Dans sa demeure, élevez les mains !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Venez prier, prier !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Venez sonner, sonner !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N’ayez plus peur, élevez les mains </a:t>
            </a:r>
            <a:r>
              <a:rPr lang="fr-FR" sz="3200" b="1" dirty="0" smtClean="0">
                <a:solidFill>
                  <a:srgbClr val="FFFF00"/>
                </a:solidFill>
              </a:rPr>
              <a:t>!</a:t>
            </a:r>
            <a:endParaRPr lang="fr-FR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20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l’Envoi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d’Envoi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538777"/>
            <a:ext cx="914400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>
                <a:solidFill>
                  <a:schemeClr val="bg1"/>
                </a:solidFill>
              </a:rPr>
              <a:t>3.	Assemblés au son de ton appel,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Jésus </a:t>
            </a:r>
            <a:r>
              <a:rPr lang="fr-FR" sz="3200" i="0" dirty="0">
                <a:solidFill>
                  <a:schemeClr val="bg1"/>
                </a:solidFill>
              </a:rPr>
              <a:t>sois le bienvenu chez Toi !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Vois </a:t>
            </a:r>
            <a:r>
              <a:rPr lang="fr-FR" sz="3200" i="0" dirty="0">
                <a:solidFill>
                  <a:schemeClr val="bg1"/>
                </a:solidFill>
              </a:rPr>
              <a:t>ton Peuple acclamant tes merveilles,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Jésus </a:t>
            </a:r>
            <a:r>
              <a:rPr lang="fr-FR" sz="3200" i="0" dirty="0">
                <a:solidFill>
                  <a:schemeClr val="bg1"/>
                </a:solidFill>
              </a:rPr>
              <a:t>sois le bienvenu chez Toi !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Nous </a:t>
            </a:r>
            <a:r>
              <a:rPr lang="fr-FR" sz="3200" i="0" dirty="0">
                <a:solidFill>
                  <a:schemeClr val="bg1"/>
                </a:solidFill>
              </a:rPr>
              <a:t>louons au cœur de ta Maison,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smtClean="0">
                <a:solidFill>
                  <a:schemeClr val="bg1"/>
                </a:solidFill>
              </a:rPr>
              <a:t>	Jésus </a:t>
            </a:r>
            <a:r>
              <a:rPr lang="fr-FR" sz="3200" i="0" dirty="0">
                <a:solidFill>
                  <a:schemeClr val="bg1"/>
                </a:solidFill>
              </a:rPr>
              <a:t>sois le bienvenu chez Toi !</a:t>
            </a:r>
          </a:p>
          <a:p>
            <a:pPr marL="358775" lvl="0" indent="-358775">
              <a:spcBef>
                <a:spcPts val="0"/>
              </a:spcBef>
              <a:defRPr/>
            </a:pPr>
            <a:endParaRPr lang="fr-FR" sz="1000" i="0" dirty="0">
              <a:solidFill>
                <a:schemeClr val="bg1"/>
              </a:solidFill>
            </a:endParaRP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Venez louer ! Venez danser, danser !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Dans sa demeure, élevez les mains !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Venez prier, prier !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Venez sonner, sonner !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N’ayez plus peur, élevez les mains </a:t>
            </a:r>
            <a:r>
              <a:rPr lang="fr-FR" sz="3200" b="1" dirty="0" smtClean="0">
                <a:solidFill>
                  <a:srgbClr val="FFFF00"/>
                </a:solidFill>
              </a:rPr>
              <a:t>!</a:t>
            </a:r>
            <a:endParaRPr lang="fr-FR" sz="3200" b="1" dirty="0">
              <a:solidFill>
                <a:srgbClr val="FFFF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84368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616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6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5430</TotalTime>
  <Words>272</Words>
  <Application>Microsoft Office PowerPoint</Application>
  <PresentationFormat>Affichage à l'écran (4:3)</PresentationFormat>
  <Paragraphs>42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Comic Sans MS</vt:lpstr>
      <vt:lpstr>6_Modèle par défaut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668</cp:revision>
  <cp:lastPrinted>2017-10-06T11:59:14Z</cp:lastPrinted>
  <dcterms:created xsi:type="dcterms:W3CDTF">2009-10-17T16:00:12Z</dcterms:created>
  <dcterms:modified xsi:type="dcterms:W3CDTF">2022-05-09T21:40:35Z</dcterms:modified>
</cp:coreProperties>
</file>