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62" r:id="rId3"/>
    <p:sldId id="263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cs typeface="Arial" charset="0"/>
              </a:rPr>
              <a:pPr/>
              <a:t>1</a:t>
            </a:fld>
            <a:endParaRPr lang="fr-FR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cs typeface="Arial" charset="0"/>
              </a:rPr>
              <a:pPr/>
              <a:t>2</a:t>
            </a:fld>
            <a:endParaRPr lang="fr-FR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546705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cs typeface="Arial" charset="0"/>
              </a:rPr>
              <a:pPr/>
              <a:t>3</a:t>
            </a:fld>
            <a:endParaRPr lang="fr-FR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04166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3068960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i="0" dirty="0" smtClean="0">
                <a:solidFill>
                  <a:srgbClr val="FFC000"/>
                </a:solidFill>
              </a:rPr>
              <a:t>Psaume : </a:t>
            </a:r>
            <a:r>
              <a:rPr lang="de-DE" sz="2800" dirty="0">
                <a:solidFill>
                  <a:srgbClr val="FFCCFF"/>
                </a:solidFill>
              </a:rPr>
              <a:t>(Ps 94 (95</a:t>
            </a:r>
            <a:r>
              <a:rPr lang="de-DE" sz="2800" dirty="0" smtClean="0">
                <a:solidFill>
                  <a:srgbClr val="FFCCFF"/>
                </a:solidFill>
              </a:rPr>
              <a:t>))</a:t>
            </a:r>
            <a:endParaRPr lang="de-DE" sz="2800" dirty="0" smtClean="0">
              <a:solidFill>
                <a:srgbClr val="FFCCFF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Venez</a:t>
            </a:r>
            <a:r>
              <a:rPr lang="fr-FR" sz="3200" b="1" dirty="0">
                <a:solidFill>
                  <a:srgbClr val="FFFF00"/>
                </a:solidFill>
              </a:rPr>
              <a:t>, venez, crions de joie pour le Seigneur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Il est notre rocher, notre créateur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Venez, venez, crions de joie pour le Seigneur</a:t>
            </a:r>
          </a:p>
          <a:p>
            <a:pPr marL="538163" indent="-538163"/>
            <a:r>
              <a:rPr lang="fr-FR" sz="3200" b="1" dirty="0">
                <a:solidFill>
                  <a:srgbClr val="FFFF00"/>
                </a:solidFill>
              </a:rPr>
              <a:t>Il est notre rocher, notre rédempteur</a:t>
            </a:r>
            <a:endParaRPr lang="fr-FR" sz="3200" dirty="0">
              <a:solidFill>
                <a:schemeClr val="bg1"/>
              </a:solidFill>
            </a:endParaRP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1.	Oui, le grand Dieu, c'est le Seigneur,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Le grand roi au-dessus des dieux :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Il tient en main les profondeurs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De la terre jusqu'en son milieu;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Cimes et montagnes sont à lui ;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A lui la mer, ses habitants,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Ce sont ses mains qui l'ont pétrie,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La terre et les êtres vivants.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xmlns="" val="112181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3068960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i="0" dirty="0" smtClean="0">
                <a:solidFill>
                  <a:srgbClr val="FFC000"/>
                </a:solidFill>
              </a:rPr>
              <a:t>Psaume </a:t>
            </a:r>
            <a:r>
              <a:rPr lang="fr-FR" sz="3200" b="1" i="0" dirty="0" smtClean="0">
                <a:solidFill>
                  <a:srgbClr val="FFC000"/>
                </a:solidFill>
              </a:rPr>
              <a:t>:</a:t>
            </a:r>
            <a:endParaRPr lang="de-DE" sz="2800" dirty="0" smtClean="0">
              <a:solidFill>
                <a:srgbClr val="FFCCFF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Venez</a:t>
            </a:r>
            <a:r>
              <a:rPr lang="fr-FR" sz="3200" b="1" dirty="0">
                <a:solidFill>
                  <a:srgbClr val="FFFF00"/>
                </a:solidFill>
              </a:rPr>
              <a:t>, venez, crions de joie pour le Seigneur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Il est notre rocher, notre créateur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Venez, venez, crions de joie pour le Seigneur</a:t>
            </a:r>
          </a:p>
          <a:p>
            <a:pPr marL="538163" indent="-538163"/>
            <a:r>
              <a:rPr lang="fr-FR" sz="3200" b="1" dirty="0">
                <a:solidFill>
                  <a:srgbClr val="FFFF00"/>
                </a:solidFill>
              </a:rPr>
              <a:t>Il est notre rocher, notre rédempteur</a:t>
            </a:r>
            <a:endParaRPr lang="fr-FR" sz="3200" dirty="0">
              <a:solidFill>
                <a:schemeClr val="bg1"/>
              </a:solidFill>
            </a:endParaRP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2.	Inclinez-vous, prosternez-vous,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Adorons </a:t>
            </a:r>
            <a:r>
              <a:rPr lang="fr-FR" sz="3200" i="0" dirty="0" smtClean="0">
                <a:solidFill>
                  <a:schemeClr val="bg1"/>
                </a:solidFill>
              </a:rPr>
              <a:t>celui qui nous a faits,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Oui </a:t>
            </a:r>
            <a:r>
              <a:rPr lang="fr-FR" sz="3200" i="0" dirty="0" smtClean="0">
                <a:solidFill>
                  <a:schemeClr val="bg1"/>
                </a:solidFill>
              </a:rPr>
              <a:t>le Seigneur veille sur nous 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Des </a:t>
            </a:r>
            <a:r>
              <a:rPr lang="fr-FR" sz="3200" i="0" dirty="0" smtClean="0">
                <a:solidFill>
                  <a:schemeClr val="bg1"/>
                </a:solidFill>
              </a:rPr>
              <a:t>origines et à jamais.</a:t>
            </a:r>
          </a:p>
          <a:p>
            <a:pPr marL="995363" lvl="1" indent="-538163"/>
            <a:r>
              <a:rPr lang="fr-FR" sz="3200" i="0" dirty="0" smtClean="0">
                <a:solidFill>
                  <a:schemeClr val="bg1"/>
                </a:solidFill>
              </a:rPr>
              <a:t>Oui, le Seigneur est notre Dieu ;</a:t>
            </a:r>
          </a:p>
          <a:p>
            <a:pPr marL="995363" lvl="1" indent="-538163"/>
            <a:r>
              <a:rPr lang="fr-FR" sz="3200" i="0" dirty="0" smtClean="0">
                <a:solidFill>
                  <a:schemeClr val="bg1"/>
                </a:solidFill>
              </a:rPr>
              <a:t>Nous sommes le peuple qu'il conduit,</a:t>
            </a:r>
          </a:p>
          <a:p>
            <a:pPr marL="995363" lvl="1" indent="-538163"/>
            <a:r>
              <a:rPr lang="fr-FR" sz="3200" i="0" dirty="0" smtClean="0">
                <a:solidFill>
                  <a:schemeClr val="bg1"/>
                </a:solidFill>
              </a:rPr>
              <a:t>Le troupeau, libre et heureux,</a:t>
            </a:r>
          </a:p>
          <a:p>
            <a:pPr marL="995363" lvl="1" indent="-538163"/>
            <a:r>
              <a:rPr lang="fr-FR" sz="3200" i="0" dirty="0" smtClean="0">
                <a:solidFill>
                  <a:schemeClr val="bg1"/>
                </a:solidFill>
              </a:rPr>
              <a:t>Sa main nous guide dans la nuit.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xmlns="" val="357524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3068960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i="0" smtClean="0">
                <a:solidFill>
                  <a:srgbClr val="FFC000"/>
                </a:solidFill>
              </a:rPr>
              <a:t>Psaume </a:t>
            </a:r>
            <a:r>
              <a:rPr lang="fr-FR" sz="3200" b="1" i="0" smtClean="0">
                <a:solidFill>
                  <a:srgbClr val="FFC000"/>
                </a:solidFill>
              </a:rPr>
              <a:t>:</a:t>
            </a:r>
            <a:endParaRPr lang="de-DE" sz="2800" dirty="0" smtClean="0">
              <a:solidFill>
                <a:srgbClr val="FFCCFF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Venez</a:t>
            </a:r>
            <a:r>
              <a:rPr lang="fr-FR" sz="3200" b="1" dirty="0">
                <a:solidFill>
                  <a:srgbClr val="FFFF00"/>
                </a:solidFill>
              </a:rPr>
              <a:t>, venez, crions de joie pour le Seigneur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Il est notre rocher, notre créateur</a:t>
            </a:r>
          </a:p>
          <a:p>
            <a:r>
              <a:rPr lang="fr-FR" sz="3200" b="1" dirty="0">
                <a:solidFill>
                  <a:srgbClr val="FFFF00"/>
                </a:solidFill>
              </a:rPr>
              <a:t>Venez, venez, crions de joie pour le Seigneur</a:t>
            </a:r>
          </a:p>
          <a:p>
            <a:pPr marL="538163" indent="-538163"/>
            <a:r>
              <a:rPr lang="fr-FR" sz="3200" b="1" dirty="0">
                <a:solidFill>
                  <a:srgbClr val="FFFF00"/>
                </a:solidFill>
              </a:rPr>
              <a:t>Il est notre rocher, notre rédempteur</a:t>
            </a:r>
            <a:endParaRPr lang="fr-FR" sz="3200" dirty="0">
              <a:solidFill>
                <a:schemeClr val="bg1"/>
              </a:solidFill>
            </a:endParaRP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3.	Aujourd'hui, Voici le Seigneur 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Il nous rencontre, écoutez-le.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"Non ne fermez pas votre cœur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Comme au désert ou comme au jour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De tentation et de défi,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Où vos pères m'avaient provoqué,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Pourtant se souviennent-ils le jour</a:t>
            </a:r>
          </a:p>
          <a:p>
            <a:pPr marL="538163" indent="-538163"/>
            <a:r>
              <a:rPr lang="fr-FR" sz="3200" i="0" dirty="0" smtClean="0">
                <a:solidFill>
                  <a:schemeClr val="bg1"/>
                </a:solidFill>
              </a:rPr>
              <a:t>	De mes exploits, de mes hauts faits".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2026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141</Words>
  <Application>Microsoft Office PowerPoint</Application>
  <PresentationFormat>Affichage à l'écran (4:3)</PresentationFormat>
  <Paragraphs>45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681</cp:revision>
  <cp:lastPrinted>2017-10-06T11:59:14Z</cp:lastPrinted>
  <dcterms:created xsi:type="dcterms:W3CDTF">2009-10-17T16:00:12Z</dcterms:created>
  <dcterms:modified xsi:type="dcterms:W3CDTF">2019-12-26T16:19:33Z</dcterms:modified>
</cp:coreProperties>
</file>