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6858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</a:rPr>
              <a:t>1/ Titre chant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2947432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ved=2ahUKEwi-x6av1-PiAhUkBWMBHfg1A9AQjRx6BAgBEAU&amp;url=https://festedidio.org/categoria/les-fetes-de-dieu/paque/christ-libere-du-mal-le-croyant-repenti/&amp;psig=AOvVaw2Jbpq0p3JCimazMxHZ0CTt&amp;ust=156041992842508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179255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solidFill>
                  <a:schemeClr val="bg1"/>
                </a:solidFill>
              </a:rPr>
              <a:t>Oh, oh</a:t>
            </a:r>
            <a:r>
              <a:rPr lang="fr-FR" sz="3200" dirty="0" smtClean="0">
                <a:solidFill>
                  <a:schemeClr val="bg1"/>
                </a:solidFill>
              </a:rPr>
              <a:t>,…</a:t>
            </a:r>
          </a:p>
          <a:p>
            <a:endParaRPr lang="fr-FR" sz="3200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fr-FR" sz="3200" dirty="0">
                <a:solidFill>
                  <a:schemeClr val="bg1"/>
                </a:solidFill>
              </a:rPr>
              <a:t>À la croix tu as </a:t>
            </a:r>
            <a:r>
              <a:rPr lang="fr-FR" sz="3200" dirty="0" smtClean="0">
                <a:solidFill>
                  <a:schemeClr val="bg1"/>
                </a:solidFill>
              </a:rPr>
              <a:t>déclaré : </a:t>
            </a:r>
            <a:r>
              <a:rPr lang="fr-FR" sz="3200" dirty="0">
                <a:solidFill>
                  <a:schemeClr val="bg1"/>
                </a:solidFill>
              </a:rPr>
              <a:t>tout est accompli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Payant le prix de </a:t>
            </a:r>
            <a:r>
              <a:rPr lang="fr-FR" sz="3200" dirty="0" smtClean="0">
                <a:solidFill>
                  <a:schemeClr val="bg1"/>
                </a:solidFill>
              </a:rPr>
              <a:t>chaque vie</a:t>
            </a:r>
            <a:r>
              <a:rPr lang="fr-FR" sz="3200" dirty="0">
                <a:solidFill>
                  <a:schemeClr val="bg1"/>
                </a:solidFill>
              </a:rPr>
              <a:t/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La mort n'a pu Te retenir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Je sais que Tu es </a:t>
            </a:r>
            <a:r>
              <a:rPr lang="fr-FR" sz="3200" dirty="0" smtClean="0">
                <a:solidFill>
                  <a:schemeClr val="bg1"/>
                </a:solidFill>
              </a:rPr>
              <a:t>ressuscité !</a:t>
            </a:r>
          </a:p>
          <a:p>
            <a:pPr marL="514350" lvl="0" indent="-514350">
              <a:buFont typeface="+mj-lt"/>
              <a:buAutoNum type="arabicPeriod"/>
            </a:pPr>
            <a:endParaRPr lang="fr-FR" sz="3200" dirty="0">
              <a:solidFill>
                <a:schemeClr val="bg1"/>
              </a:solidFill>
            </a:endParaRPr>
          </a:p>
          <a:p>
            <a:r>
              <a:rPr lang="fr-FR" sz="3200" b="1" i="1" dirty="0">
                <a:solidFill>
                  <a:srgbClr val="FFFF00"/>
                </a:solidFill>
              </a:rPr>
              <a:t>Libéré, </a:t>
            </a:r>
            <a:r>
              <a:rPr lang="fr-FR" sz="3200" b="1" i="1" dirty="0" smtClean="0">
                <a:solidFill>
                  <a:srgbClr val="FFFF00"/>
                </a:solidFill>
              </a:rPr>
              <a:t>racheté, délivré</a:t>
            </a:r>
            <a:r>
              <a:rPr lang="fr-FR" sz="3200" b="1" i="1" dirty="0">
                <a:solidFill>
                  <a:srgbClr val="FFFF00"/>
                </a:solidFill>
              </a:rPr>
              <a:t>, </a:t>
            </a:r>
            <a:r>
              <a:rPr lang="fr-FR" sz="3200" b="1" i="1" dirty="0" smtClean="0">
                <a:solidFill>
                  <a:srgbClr val="FFFF00"/>
                </a:solidFill>
              </a:rPr>
              <a:t>pardonné,</a:t>
            </a:r>
            <a:r>
              <a:rPr lang="fr-FR" sz="3200" b="1" i="1" dirty="0">
                <a:solidFill>
                  <a:srgbClr val="FFFF00"/>
                </a:solidFill>
              </a:rPr>
              <a:t/>
            </a:r>
            <a:br>
              <a:rPr lang="fr-FR" sz="3200" b="1" i="1" dirty="0">
                <a:solidFill>
                  <a:srgbClr val="FFFF00"/>
                </a:solidFill>
              </a:rPr>
            </a:br>
            <a:r>
              <a:rPr lang="fr-FR" sz="3200" b="1" i="1" dirty="0">
                <a:solidFill>
                  <a:srgbClr val="FFFF00"/>
                </a:solidFill>
              </a:rPr>
              <a:t>Je vivrai désormais pour </a:t>
            </a:r>
            <a:r>
              <a:rPr lang="fr-FR" sz="3200" b="1" i="1" dirty="0" smtClean="0">
                <a:solidFill>
                  <a:srgbClr val="FFFF00"/>
                </a:solidFill>
              </a:rPr>
              <a:t>Toi !</a:t>
            </a:r>
            <a:endParaRPr lang="fr-FR" sz="3200" dirty="0">
              <a:solidFill>
                <a:srgbClr val="FFFF00"/>
              </a:solidFill>
            </a:endParaRPr>
          </a:p>
          <a:p>
            <a:r>
              <a:rPr lang="fr-FR" sz="3200" b="1" i="1" dirty="0">
                <a:solidFill>
                  <a:srgbClr val="FFFF00"/>
                </a:solidFill>
              </a:rPr>
              <a:t>Libéré, </a:t>
            </a:r>
            <a:r>
              <a:rPr lang="fr-FR" sz="3200" b="1" i="1" dirty="0" smtClean="0">
                <a:solidFill>
                  <a:srgbClr val="FFFF00"/>
                </a:solidFill>
              </a:rPr>
              <a:t>racheté, délivré</a:t>
            </a:r>
            <a:r>
              <a:rPr lang="fr-FR" sz="3200" b="1" i="1" dirty="0">
                <a:solidFill>
                  <a:srgbClr val="FFFF00"/>
                </a:solidFill>
              </a:rPr>
              <a:t>, </a:t>
            </a:r>
            <a:r>
              <a:rPr lang="fr-FR" sz="3200" b="1" i="1" dirty="0" smtClean="0">
                <a:solidFill>
                  <a:srgbClr val="FFFF00"/>
                </a:solidFill>
              </a:rPr>
              <a:t>pardonné,</a:t>
            </a:r>
            <a:r>
              <a:rPr lang="fr-FR" sz="3200" b="1" i="1" dirty="0">
                <a:solidFill>
                  <a:schemeClr val="bg1"/>
                </a:solidFill>
              </a:rPr>
              <a:t/>
            </a:r>
            <a:br>
              <a:rPr lang="fr-FR" sz="3200" b="1" i="1" dirty="0">
                <a:solidFill>
                  <a:schemeClr val="bg1"/>
                </a:solidFill>
              </a:rPr>
            </a:br>
            <a:r>
              <a:rPr lang="fr-FR" sz="3200" b="1" i="1" dirty="0">
                <a:solidFill>
                  <a:srgbClr val="FFFF00"/>
                </a:solidFill>
              </a:rPr>
              <a:t>Je vivrai désormais pour </a:t>
            </a:r>
            <a:r>
              <a:rPr lang="fr-FR" sz="3200" b="1" i="1" dirty="0" smtClean="0">
                <a:solidFill>
                  <a:srgbClr val="FFFF00"/>
                </a:solidFill>
              </a:rPr>
              <a:t>Toi !</a:t>
            </a:r>
            <a:endParaRPr lang="fr-FR" sz="3200" dirty="0">
              <a:solidFill>
                <a:srgbClr val="FFFF00"/>
              </a:solidFill>
            </a:endParaRPr>
          </a:p>
        </p:txBody>
      </p:sp>
      <p:pic>
        <p:nvPicPr>
          <p:cNvPr id="4" name="Picture 4" descr="http://ageheureux.a.g.pic.centerblog.net/763977ce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85800" y="381000"/>
            <a:ext cx="1752600" cy="959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685800"/>
          </a:xfrm>
        </p:spPr>
        <p:txBody>
          <a:bodyPr/>
          <a:lstStyle/>
          <a:p>
            <a:r>
              <a:rPr lang="fr-FR" sz="3200" dirty="0">
                <a:solidFill>
                  <a:srgbClr val="92D050"/>
                </a:solidFill>
                <a:latin typeface="Comic Sans MS" pitchFamily="66" charset="0"/>
              </a:rPr>
              <a:t>Liturgie de l’Envoi </a:t>
            </a:r>
            <a:r>
              <a:rPr lang="fr-FR" sz="3200" dirty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sz="3200" b="1" dirty="0">
                <a:solidFill>
                  <a:srgbClr val="FFFF00"/>
                </a:solidFill>
                <a:latin typeface="Comic Sans MS" pitchFamily="66" charset="0"/>
              </a:rPr>
              <a:t>Chant de </a:t>
            </a:r>
            <a:r>
              <a:rPr lang="fr-FR" sz="3200" b="1" dirty="0" smtClean="0">
                <a:solidFill>
                  <a:srgbClr val="FFFF00"/>
                </a:solidFill>
                <a:latin typeface="Comic Sans MS" pitchFamily="66" charset="0"/>
              </a:rPr>
              <a:t>sortie</a:t>
            </a:r>
            <a:endParaRPr lang="fr-FR" dirty="0"/>
          </a:p>
        </p:txBody>
      </p:sp>
      <p:pic>
        <p:nvPicPr>
          <p:cNvPr id="7" name="Picture 2" descr="https://pbs.twimg.com/media/Db0EBLoXkAA8HVx.jpg:large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876256" y="5224309"/>
            <a:ext cx="2178254" cy="163369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4524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dirty="0">
                <a:solidFill>
                  <a:srgbClr val="92D050"/>
                </a:solidFill>
                <a:latin typeface="Comic Sans MS" pitchFamily="66" charset="0"/>
              </a:rPr>
              <a:t>Liturgie de l’Envoi </a:t>
            </a:r>
            <a:r>
              <a:rPr lang="fr-FR" sz="3200" dirty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sz="3200" b="1" dirty="0">
                <a:solidFill>
                  <a:srgbClr val="FFFF00"/>
                </a:solidFill>
                <a:latin typeface="Comic Sans MS" pitchFamily="66" charset="0"/>
              </a:rPr>
              <a:t>Chant de sortie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179255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536575">
              <a:buFont typeface="+mj-lt"/>
              <a:buAutoNum type="arabicPeriod" startAt="2"/>
            </a:pPr>
            <a:r>
              <a:rPr lang="fr-FR" sz="3200" dirty="0" smtClean="0">
                <a:solidFill>
                  <a:schemeClr val="bg1"/>
                </a:solidFill>
              </a:rPr>
              <a:t>Dans </a:t>
            </a:r>
            <a:r>
              <a:rPr lang="fr-FR" sz="3200" dirty="0">
                <a:solidFill>
                  <a:schemeClr val="bg1"/>
                </a:solidFill>
              </a:rPr>
              <a:t>mon cœur,</a:t>
            </a:r>
          </a:p>
          <a:p>
            <a:pPr lvl="0" indent="536575"/>
            <a:r>
              <a:rPr lang="fr-FR" sz="3200" dirty="0">
                <a:solidFill>
                  <a:schemeClr val="bg1"/>
                </a:solidFill>
              </a:rPr>
              <a:t>Tu fais résonner le son de Ta </a:t>
            </a:r>
            <a:r>
              <a:rPr lang="fr-FR" sz="3200" dirty="0" smtClean="0">
                <a:solidFill>
                  <a:schemeClr val="bg1"/>
                </a:solidFill>
              </a:rPr>
              <a:t>voix</a:t>
            </a:r>
          </a:p>
          <a:p>
            <a:pPr lvl="0" indent="536575"/>
            <a:r>
              <a:rPr lang="fr-FR" sz="3200" dirty="0" smtClean="0">
                <a:solidFill>
                  <a:schemeClr val="bg1"/>
                </a:solidFill>
              </a:rPr>
              <a:t>Afin </a:t>
            </a:r>
            <a:r>
              <a:rPr lang="fr-FR" sz="3200" dirty="0">
                <a:solidFill>
                  <a:schemeClr val="bg1"/>
                </a:solidFill>
              </a:rPr>
              <a:t>de diriger mes </a:t>
            </a:r>
            <a:r>
              <a:rPr lang="fr-FR" sz="3200" dirty="0" smtClean="0">
                <a:solidFill>
                  <a:schemeClr val="bg1"/>
                </a:solidFill>
              </a:rPr>
              <a:t>pas</a:t>
            </a:r>
          </a:p>
          <a:p>
            <a:pPr lvl="0" indent="536575"/>
            <a:r>
              <a:rPr lang="fr-FR" sz="3200" dirty="0" smtClean="0">
                <a:solidFill>
                  <a:schemeClr val="bg1"/>
                </a:solidFill>
              </a:rPr>
              <a:t>Tu </a:t>
            </a:r>
            <a:r>
              <a:rPr lang="fr-FR" sz="3200" dirty="0">
                <a:solidFill>
                  <a:schemeClr val="bg1"/>
                </a:solidFill>
              </a:rPr>
              <a:t>es le rocher de ma foi, Dieu </a:t>
            </a:r>
            <a:r>
              <a:rPr lang="fr-FR" sz="3200" dirty="0" smtClean="0">
                <a:solidFill>
                  <a:schemeClr val="bg1"/>
                </a:solidFill>
              </a:rPr>
              <a:t>d'éternité,</a:t>
            </a:r>
          </a:p>
          <a:p>
            <a:pPr lvl="0" indent="536575"/>
            <a:r>
              <a:rPr lang="fr-FR" sz="3200" dirty="0" smtClean="0">
                <a:solidFill>
                  <a:schemeClr val="bg1"/>
                </a:solidFill>
              </a:rPr>
              <a:t>Je </a:t>
            </a:r>
            <a:r>
              <a:rPr lang="fr-FR" sz="3200" dirty="0">
                <a:solidFill>
                  <a:schemeClr val="bg1"/>
                </a:solidFill>
              </a:rPr>
              <a:t>te </a:t>
            </a:r>
            <a:r>
              <a:rPr lang="fr-FR" sz="3200" dirty="0" smtClean="0">
                <a:solidFill>
                  <a:schemeClr val="bg1"/>
                </a:solidFill>
              </a:rPr>
              <a:t>suivrai !</a:t>
            </a:r>
            <a:endParaRPr lang="fr-FR" sz="3200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 startAt="2"/>
            </a:pPr>
            <a:endParaRPr lang="fr-FR" sz="3200" dirty="0" smtClean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 startAt="2"/>
            </a:pPr>
            <a:endParaRPr lang="fr-FR" sz="3200" dirty="0">
              <a:solidFill>
                <a:schemeClr val="bg1"/>
              </a:solidFill>
            </a:endParaRPr>
          </a:p>
          <a:p>
            <a:r>
              <a:rPr lang="fr-FR" sz="3200" b="1" i="1" dirty="0">
                <a:solidFill>
                  <a:srgbClr val="FFFF00"/>
                </a:solidFill>
              </a:rPr>
              <a:t>Libéré, </a:t>
            </a:r>
            <a:r>
              <a:rPr lang="fr-FR" sz="3200" b="1" i="1" dirty="0" smtClean="0">
                <a:solidFill>
                  <a:srgbClr val="FFFF00"/>
                </a:solidFill>
              </a:rPr>
              <a:t>racheté, délivré</a:t>
            </a:r>
            <a:r>
              <a:rPr lang="fr-FR" sz="3200" b="1" i="1" dirty="0">
                <a:solidFill>
                  <a:srgbClr val="FFFF00"/>
                </a:solidFill>
              </a:rPr>
              <a:t>, pardonné</a:t>
            </a:r>
            <a:br>
              <a:rPr lang="fr-FR" sz="3200" b="1" i="1" dirty="0">
                <a:solidFill>
                  <a:srgbClr val="FFFF00"/>
                </a:solidFill>
              </a:rPr>
            </a:br>
            <a:r>
              <a:rPr lang="fr-FR" sz="3200" b="1" i="1" dirty="0">
                <a:solidFill>
                  <a:srgbClr val="FFFF00"/>
                </a:solidFill>
              </a:rPr>
              <a:t>Je vivrai désormais pour </a:t>
            </a:r>
            <a:r>
              <a:rPr lang="fr-FR" sz="3200" b="1" i="1" dirty="0" smtClean="0">
                <a:solidFill>
                  <a:srgbClr val="FFFF00"/>
                </a:solidFill>
              </a:rPr>
              <a:t>Toi !</a:t>
            </a:r>
            <a:endParaRPr lang="fr-FR" sz="3200" dirty="0">
              <a:solidFill>
                <a:srgbClr val="FFFF00"/>
              </a:solidFill>
            </a:endParaRPr>
          </a:p>
          <a:p>
            <a:r>
              <a:rPr lang="fr-FR" sz="3200" b="1" i="1" dirty="0">
                <a:solidFill>
                  <a:srgbClr val="FFFF00"/>
                </a:solidFill>
              </a:rPr>
              <a:t>Libéré, </a:t>
            </a:r>
            <a:r>
              <a:rPr lang="fr-FR" sz="3200" b="1" i="1" dirty="0" smtClean="0">
                <a:solidFill>
                  <a:srgbClr val="FFFF00"/>
                </a:solidFill>
              </a:rPr>
              <a:t>racheté, délivré</a:t>
            </a:r>
            <a:r>
              <a:rPr lang="fr-FR" sz="3200" b="1" i="1" dirty="0">
                <a:solidFill>
                  <a:srgbClr val="FFFF00"/>
                </a:solidFill>
              </a:rPr>
              <a:t>, pardonné</a:t>
            </a:r>
            <a:r>
              <a:rPr lang="fr-FR" sz="3200" b="1" i="1" dirty="0">
                <a:solidFill>
                  <a:schemeClr val="bg1"/>
                </a:solidFill>
              </a:rPr>
              <a:t/>
            </a:r>
            <a:br>
              <a:rPr lang="fr-FR" sz="3200" b="1" i="1" dirty="0">
                <a:solidFill>
                  <a:schemeClr val="bg1"/>
                </a:solidFill>
              </a:rPr>
            </a:br>
            <a:r>
              <a:rPr lang="fr-FR" sz="3200" b="1" i="1" dirty="0">
                <a:solidFill>
                  <a:srgbClr val="FFFF00"/>
                </a:solidFill>
              </a:rPr>
              <a:t>Je vivrai désormais pour </a:t>
            </a:r>
            <a:r>
              <a:rPr lang="fr-FR" sz="3200" b="1" i="1" dirty="0" smtClean="0">
                <a:solidFill>
                  <a:srgbClr val="FFFF00"/>
                </a:solidFill>
              </a:rPr>
              <a:t>Toi !</a:t>
            </a:r>
            <a:endParaRPr lang="fr-FR" sz="3200" dirty="0">
              <a:solidFill>
                <a:srgbClr val="FFFF00"/>
              </a:solidFill>
            </a:endParaRPr>
          </a:p>
        </p:txBody>
      </p:sp>
      <p:pic>
        <p:nvPicPr>
          <p:cNvPr id="4" name="Picture 4" descr="http://ageheureux.a.g.pic.centerblog.net/763977ce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85800" y="381000"/>
            <a:ext cx="1752600" cy="959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Résultat de recherche d'images pour &quot;libéré par le christ&quot;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245384"/>
            <a:ext cx="2065412" cy="1376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0872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dirty="0">
                <a:solidFill>
                  <a:srgbClr val="92D050"/>
                </a:solidFill>
                <a:latin typeface="Comic Sans MS" pitchFamily="66" charset="0"/>
              </a:rPr>
              <a:t>Liturgie de l’Envoi </a:t>
            </a:r>
            <a:r>
              <a:rPr lang="fr-FR" sz="3200" dirty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sz="3200" b="1" dirty="0">
                <a:solidFill>
                  <a:srgbClr val="FFFF00"/>
                </a:solidFill>
                <a:latin typeface="Comic Sans MS" pitchFamily="66" charset="0"/>
              </a:rPr>
              <a:t>Chant de sortie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179255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3200" dirty="0">
              <a:solidFill>
                <a:schemeClr val="bg1"/>
              </a:solidFill>
            </a:endParaRPr>
          </a:p>
          <a:p>
            <a:r>
              <a:rPr lang="fr-FR" sz="3200" u="sng" dirty="0" smtClean="0">
                <a:solidFill>
                  <a:schemeClr val="bg1"/>
                </a:solidFill>
              </a:rPr>
              <a:t>Pont :</a:t>
            </a:r>
            <a:endParaRPr lang="fr-FR" sz="3200" dirty="0">
              <a:solidFill>
                <a:schemeClr val="bg1"/>
              </a:solidFill>
            </a:endParaRPr>
          </a:p>
          <a:p>
            <a:r>
              <a:rPr lang="fr-FR" sz="3200" dirty="0">
                <a:solidFill>
                  <a:schemeClr val="bg1"/>
                </a:solidFill>
              </a:rPr>
              <a:t>Oh, oh, </a:t>
            </a:r>
            <a:r>
              <a:rPr lang="fr-FR" sz="3200" dirty="0" err="1" smtClean="0">
                <a:solidFill>
                  <a:schemeClr val="bg1"/>
                </a:solidFill>
              </a:rPr>
              <a:t>garde-moi</a:t>
            </a:r>
            <a:r>
              <a:rPr lang="fr-FR" sz="3200" dirty="0" smtClean="0">
                <a:solidFill>
                  <a:schemeClr val="bg1"/>
                </a:solidFill>
              </a:rPr>
              <a:t> </a:t>
            </a:r>
            <a:r>
              <a:rPr lang="fr-FR" sz="3200" dirty="0">
                <a:solidFill>
                  <a:schemeClr val="bg1"/>
                </a:solidFill>
              </a:rPr>
              <a:t>toujours près de </a:t>
            </a:r>
            <a:r>
              <a:rPr lang="fr-FR" sz="3200" dirty="0" smtClean="0">
                <a:solidFill>
                  <a:schemeClr val="bg1"/>
                </a:solidFill>
              </a:rPr>
              <a:t>Toi !</a:t>
            </a:r>
            <a:r>
              <a:rPr lang="fr-FR" sz="3200" dirty="0">
                <a:solidFill>
                  <a:schemeClr val="bg1"/>
                </a:solidFill>
              </a:rPr>
              <a:t/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Oh, oh, Tu es mon secours et ma </a:t>
            </a:r>
            <a:r>
              <a:rPr lang="fr-FR" sz="3200" dirty="0" smtClean="0">
                <a:solidFill>
                  <a:schemeClr val="bg1"/>
                </a:solidFill>
              </a:rPr>
              <a:t>joie !</a:t>
            </a:r>
            <a:r>
              <a:rPr lang="fr-FR" sz="3200" dirty="0">
                <a:solidFill>
                  <a:schemeClr val="bg1"/>
                </a:solidFill>
              </a:rPr>
              <a:t/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Oh, oh, oh !</a:t>
            </a:r>
          </a:p>
          <a:p>
            <a:pPr marL="514350" lvl="0" indent="-514350">
              <a:buFont typeface="+mj-lt"/>
              <a:buAutoNum type="arabicPeriod" startAt="2"/>
            </a:pPr>
            <a:endParaRPr lang="fr-FR" sz="3200" dirty="0">
              <a:solidFill>
                <a:schemeClr val="bg1"/>
              </a:solidFill>
            </a:endParaRPr>
          </a:p>
          <a:p>
            <a:r>
              <a:rPr lang="fr-FR" sz="3200" b="1" i="1" dirty="0">
                <a:solidFill>
                  <a:srgbClr val="FFFF00"/>
                </a:solidFill>
              </a:rPr>
              <a:t>Libéré, </a:t>
            </a:r>
            <a:r>
              <a:rPr lang="fr-FR" sz="3200" b="1" i="1" dirty="0" smtClean="0">
                <a:solidFill>
                  <a:srgbClr val="FFFF00"/>
                </a:solidFill>
              </a:rPr>
              <a:t>racheté, délivré</a:t>
            </a:r>
            <a:r>
              <a:rPr lang="fr-FR" sz="3200" b="1" i="1" dirty="0">
                <a:solidFill>
                  <a:srgbClr val="FFFF00"/>
                </a:solidFill>
              </a:rPr>
              <a:t>, pardonné</a:t>
            </a:r>
            <a:br>
              <a:rPr lang="fr-FR" sz="3200" b="1" i="1" dirty="0">
                <a:solidFill>
                  <a:srgbClr val="FFFF00"/>
                </a:solidFill>
              </a:rPr>
            </a:br>
            <a:r>
              <a:rPr lang="fr-FR" sz="3200" b="1" i="1" dirty="0">
                <a:solidFill>
                  <a:srgbClr val="FFFF00"/>
                </a:solidFill>
              </a:rPr>
              <a:t>Je vivrai désormais pour </a:t>
            </a:r>
            <a:r>
              <a:rPr lang="fr-FR" sz="3200" b="1" i="1" dirty="0" smtClean="0">
                <a:solidFill>
                  <a:srgbClr val="FFFF00"/>
                </a:solidFill>
              </a:rPr>
              <a:t>Toi !</a:t>
            </a:r>
            <a:endParaRPr lang="fr-FR" sz="3200" dirty="0">
              <a:solidFill>
                <a:srgbClr val="FFFF00"/>
              </a:solidFill>
            </a:endParaRPr>
          </a:p>
          <a:p>
            <a:r>
              <a:rPr lang="fr-FR" sz="3200" b="1" i="1" dirty="0">
                <a:solidFill>
                  <a:srgbClr val="FFFF00"/>
                </a:solidFill>
              </a:rPr>
              <a:t>Libéré, </a:t>
            </a:r>
            <a:r>
              <a:rPr lang="fr-FR" sz="3200" b="1" i="1" dirty="0" smtClean="0">
                <a:solidFill>
                  <a:srgbClr val="FFFF00"/>
                </a:solidFill>
              </a:rPr>
              <a:t>racheté, délivré</a:t>
            </a:r>
            <a:r>
              <a:rPr lang="fr-FR" sz="3200" b="1" i="1" dirty="0">
                <a:solidFill>
                  <a:srgbClr val="FFFF00"/>
                </a:solidFill>
              </a:rPr>
              <a:t>, pardonné</a:t>
            </a:r>
            <a:r>
              <a:rPr lang="fr-FR" sz="3200" b="1" i="1" dirty="0">
                <a:solidFill>
                  <a:schemeClr val="bg1"/>
                </a:solidFill>
              </a:rPr>
              <a:t/>
            </a:r>
            <a:br>
              <a:rPr lang="fr-FR" sz="3200" b="1" i="1" dirty="0">
                <a:solidFill>
                  <a:schemeClr val="bg1"/>
                </a:solidFill>
              </a:rPr>
            </a:br>
            <a:r>
              <a:rPr lang="fr-FR" sz="3200" b="1" i="1" dirty="0">
                <a:solidFill>
                  <a:srgbClr val="FFFF00"/>
                </a:solidFill>
              </a:rPr>
              <a:t>Je vivrai désormais pour </a:t>
            </a:r>
            <a:r>
              <a:rPr lang="fr-FR" sz="3200" b="1" i="1" dirty="0" smtClean="0">
                <a:solidFill>
                  <a:srgbClr val="FFFF00"/>
                </a:solidFill>
              </a:rPr>
              <a:t>Toi !</a:t>
            </a:r>
            <a:endParaRPr lang="fr-FR" sz="3200" dirty="0">
              <a:solidFill>
                <a:srgbClr val="FFFF00"/>
              </a:solidFill>
            </a:endParaRPr>
          </a:p>
        </p:txBody>
      </p:sp>
      <p:pic>
        <p:nvPicPr>
          <p:cNvPr id="4" name="Picture 4" descr="http://ageheureux.a.g.pic.centerblog.net/763977ce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85800" y="381000"/>
            <a:ext cx="1752600" cy="959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848600" y="5837853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3740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5484</TotalTime>
  <Words>86</Words>
  <Application>Microsoft Office PowerPoint</Application>
  <PresentationFormat>Affichage à l'écran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Liturgie de l’Envoi -&gt; Chant de sortie</vt:lpstr>
      <vt:lpstr>Liturgie de l’Envoi -&gt; Chant de sortie</vt:lpstr>
      <vt:lpstr>Liturgie de l’Envoi -&gt; Chant de sortie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699</cp:revision>
  <cp:lastPrinted>2017-10-06T11:59:14Z</cp:lastPrinted>
  <dcterms:created xsi:type="dcterms:W3CDTF">2009-10-17T16:00:12Z</dcterms:created>
  <dcterms:modified xsi:type="dcterms:W3CDTF">2019-12-29T19:17:56Z</dcterms:modified>
</cp:coreProperties>
</file>