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8"/>
  </p:notesMasterIdLst>
  <p:handoutMasterIdLst>
    <p:handoutMasterId r:id="rId9"/>
  </p:handoutMasterIdLst>
  <p:sldIdLst>
    <p:sldId id="659" r:id="rId2"/>
    <p:sldId id="661" r:id="rId3"/>
    <p:sldId id="660" r:id="rId4"/>
    <p:sldId id="662" r:id="rId5"/>
    <p:sldId id="663" r:id="rId6"/>
    <p:sldId id="664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65346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3293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0427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74107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824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60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1.	The greatest day in history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Death </a:t>
            </a:r>
            <a:r>
              <a:rPr lang="en-US" sz="3200" i="0" dirty="0">
                <a:solidFill>
                  <a:srgbClr val="FFFFFF"/>
                </a:solidFill>
              </a:rPr>
              <a:t>is beaten, You have rescued me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Sing </a:t>
            </a:r>
            <a:r>
              <a:rPr lang="en-US" sz="3200" i="0" dirty="0">
                <a:solidFill>
                  <a:srgbClr val="FFFFFF"/>
                </a:solidFill>
              </a:rPr>
              <a:t>it out, Jesus is alive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The </a:t>
            </a:r>
            <a:r>
              <a:rPr lang="en-US" sz="3200" i="0" dirty="0">
                <a:solidFill>
                  <a:srgbClr val="FFFFFF"/>
                </a:solidFill>
              </a:rPr>
              <a:t>empty cross, the empty grave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Life </a:t>
            </a:r>
            <a:r>
              <a:rPr lang="en-US" sz="3200" i="0" dirty="0">
                <a:solidFill>
                  <a:srgbClr val="FFFFFF"/>
                </a:solidFill>
              </a:rPr>
              <a:t>eternal, You have won the day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Shout </a:t>
            </a:r>
            <a:r>
              <a:rPr lang="en-US" sz="3200" i="0" dirty="0">
                <a:solidFill>
                  <a:srgbClr val="FFFFFF"/>
                </a:solidFill>
              </a:rPr>
              <a:t>it out, Jesus is alive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He's </a:t>
            </a:r>
            <a:r>
              <a:rPr lang="en-US" sz="3200" i="0" dirty="0">
                <a:solidFill>
                  <a:srgbClr val="FFFFFF"/>
                </a:solidFill>
              </a:rPr>
              <a:t>alive</a:t>
            </a:r>
          </a:p>
          <a:p>
            <a:pPr lvl="0">
              <a:spcBef>
                <a:spcPts val="60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And 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You washed my sin away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I'll never be the same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Forever I am changed</a:t>
            </a: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60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2</a:t>
            </a:r>
            <a:r>
              <a:rPr lang="en-US" sz="3200" i="0" dirty="0">
                <a:solidFill>
                  <a:srgbClr val="FFFFFF"/>
                </a:solidFill>
              </a:rPr>
              <a:t>.	When I stand in that place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Free </a:t>
            </a:r>
            <a:r>
              <a:rPr lang="en-US" sz="3200" i="0" dirty="0">
                <a:solidFill>
                  <a:srgbClr val="FFFFFF"/>
                </a:solidFill>
              </a:rPr>
              <a:t>at last, meeting face to face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I </a:t>
            </a:r>
            <a:r>
              <a:rPr lang="en-US" sz="3200" i="0" dirty="0">
                <a:solidFill>
                  <a:srgbClr val="FFFFFF"/>
                </a:solidFill>
              </a:rPr>
              <a:t>am yours, Jesus, You are mine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Endless </a:t>
            </a:r>
            <a:r>
              <a:rPr lang="en-US" sz="3200" i="0" dirty="0">
                <a:solidFill>
                  <a:srgbClr val="FFFFFF"/>
                </a:solidFill>
              </a:rPr>
              <a:t>joy, perfect peace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Earthly </a:t>
            </a:r>
            <a:r>
              <a:rPr lang="en-US" sz="3200" i="0" dirty="0">
                <a:solidFill>
                  <a:srgbClr val="FFFFFF"/>
                </a:solidFill>
              </a:rPr>
              <a:t>pain finally will cease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Celebrate</a:t>
            </a:r>
            <a:r>
              <a:rPr lang="en-US" sz="3200" i="0" dirty="0">
                <a:solidFill>
                  <a:srgbClr val="FFFFFF"/>
                </a:solidFill>
              </a:rPr>
              <a:t>, Jesus is alive</a:t>
            </a:r>
          </a:p>
          <a:p>
            <a:pPr marL="449263" lvl="0" indent="-449263">
              <a:spcBef>
                <a:spcPts val="0"/>
              </a:spcBef>
              <a:defRPr/>
            </a:pPr>
            <a:r>
              <a:rPr lang="en-US" sz="3200" i="0" dirty="0" smtClean="0">
                <a:solidFill>
                  <a:srgbClr val="FFFFFF"/>
                </a:solidFill>
              </a:rPr>
              <a:t>	He's </a:t>
            </a:r>
            <a:r>
              <a:rPr lang="en-US" sz="3200" i="0" dirty="0">
                <a:solidFill>
                  <a:srgbClr val="FFFFFF"/>
                </a:solidFill>
              </a:rPr>
              <a:t>alive</a:t>
            </a:r>
          </a:p>
          <a:p>
            <a:pPr lvl="0">
              <a:spcBef>
                <a:spcPts val="600"/>
              </a:spcBef>
              <a:defRPr/>
            </a:pPr>
            <a:r>
              <a:rPr lang="en-US" sz="3200" b="1" i="0" dirty="0" smtClean="0">
                <a:solidFill>
                  <a:srgbClr val="FFFF00"/>
                </a:solidFill>
              </a:rPr>
              <a:t>And </a:t>
            </a:r>
            <a:r>
              <a:rPr lang="en-US" sz="3200" b="1" i="0" dirty="0">
                <a:solidFill>
                  <a:srgbClr val="FFFF00"/>
                </a:solidFill>
              </a:rPr>
              <a:t>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You washed my sin away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I'll never be the same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Forever I am changed</a:t>
            </a:r>
          </a:p>
        </p:txBody>
      </p:sp>
    </p:spTree>
    <p:extLst>
      <p:ext uri="{BB962C8B-B14F-4D97-AF65-F5344CB8AC3E}">
        <p14:creationId xmlns:p14="http://schemas.microsoft.com/office/powerpoint/2010/main" val="114812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600"/>
              </a:spcBef>
              <a:defRPr/>
            </a:pPr>
            <a:r>
              <a:rPr lang="en-US" sz="3200" b="1" i="0" dirty="0" smtClean="0">
                <a:solidFill>
                  <a:srgbClr val="FFFFFF"/>
                </a:solidFill>
              </a:rPr>
              <a:t>Pont:</a:t>
            </a:r>
            <a:endParaRPr lang="en-US" sz="3200" b="1" i="0" dirty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Oh, what a glorious day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What a glorious way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That You have saved me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And oh, what a glorious day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en-US" sz="3200" i="0" dirty="0">
                <a:solidFill>
                  <a:srgbClr val="FFFFFF"/>
                </a:solidFill>
              </a:rPr>
              <a:t>What a glorious name. Hey !</a:t>
            </a:r>
          </a:p>
          <a:p>
            <a:pPr lvl="0">
              <a:spcBef>
                <a:spcPts val="600"/>
              </a:spcBef>
              <a:defRPr/>
            </a:pPr>
            <a:r>
              <a:rPr lang="en-US" sz="3200" b="1" i="0" dirty="0" smtClean="0">
                <a:solidFill>
                  <a:srgbClr val="FFFF00"/>
                </a:solidFill>
              </a:rPr>
              <a:t>And </a:t>
            </a:r>
            <a:r>
              <a:rPr lang="en-US" sz="3200" b="1" i="0" dirty="0">
                <a:solidFill>
                  <a:srgbClr val="FFFF00"/>
                </a:solidFill>
              </a:rPr>
              <a:t>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You washed my sin away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Oh, happy day, happy day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I'll never be the same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b="1" i="0" dirty="0">
                <a:solidFill>
                  <a:srgbClr val="FFFF00"/>
                </a:solidFill>
              </a:rPr>
              <a:t>Forever I am changed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30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20688">
              <a:spcBef>
                <a:spcPts val="600"/>
              </a:spcBef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Le </a:t>
            </a:r>
            <a:r>
              <a:rPr lang="fr-FR" sz="3200" i="0" dirty="0">
                <a:solidFill>
                  <a:srgbClr val="FFFFFF"/>
                </a:solidFill>
              </a:rPr>
              <a:t>plus grand jour de l’histoire,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la </a:t>
            </a:r>
            <a:r>
              <a:rPr lang="fr-FR" sz="3200" i="0" dirty="0">
                <a:solidFill>
                  <a:srgbClr val="FFFFFF"/>
                </a:solidFill>
              </a:rPr>
              <a:t>mort est vaincue par ta victoire,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Chantons-le</a:t>
            </a:r>
            <a:r>
              <a:rPr lang="fr-FR" sz="3200" i="0" dirty="0">
                <a:solidFill>
                  <a:srgbClr val="FFFFFF"/>
                </a:solidFill>
              </a:rPr>
              <a:t>, Jésus est vivant.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Une </a:t>
            </a:r>
            <a:r>
              <a:rPr lang="fr-FR" sz="3200" i="0" dirty="0">
                <a:solidFill>
                  <a:srgbClr val="FFFFFF"/>
                </a:solidFill>
              </a:rPr>
              <a:t>croix vide, un tombeau vide,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tu </a:t>
            </a:r>
            <a:r>
              <a:rPr lang="fr-FR" sz="3200" i="0" dirty="0">
                <a:solidFill>
                  <a:srgbClr val="FFFFFF"/>
                </a:solidFill>
              </a:rPr>
              <a:t>m’as secouru, tu es la vie,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Crions-le, Jésus est vivant,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Oui</a:t>
            </a:r>
            <a:r>
              <a:rPr lang="fr-FR" sz="3200" i="0" dirty="0">
                <a:solidFill>
                  <a:srgbClr val="FFFFFF"/>
                </a:solidFill>
              </a:rPr>
              <a:t>, il vit.</a:t>
            </a:r>
          </a:p>
          <a:p>
            <a:pPr lvl="0">
              <a:spcBef>
                <a:spcPts val="60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Et 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tu </a:t>
            </a:r>
            <a:r>
              <a:rPr lang="fr-FR" sz="3200" b="1" i="0" dirty="0">
                <a:solidFill>
                  <a:srgbClr val="FFFF00"/>
                </a:solidFill>
              </a:rPr>
              <a:t>as pris mon péché.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oui</a:t>
            </a:r>
            <a:r>
              <a:rPr lang="fr-FR" sz="3200" b="1" i="0" dirty="0">
                <a:solidFill>
                  <a:srgbClr val="FFFF00"/>
                </a:solidFill>
              </a:rPr>
              <a:t>, tu as tout changé,			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Et je suis transformé.</a:t>
            </a:r>
          </a:p>
        </p:txBody>
      </p:sp>
    </p:spTree>
    <p:extLst>
      <p:ext uri="{BB962C8B-B14F-4D97-AF65-F5344CB8AC3E}">
        <p14:creationId xmlns:p14="http://schemas.microsoft.com/office/powerpoint/2010/main" val="109640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lvl="0" indent="-449263">
              <a:spcBef>
                <a:spcPts val="600"/>
              </a:spcBef>
              <a:buAutoNum type="arabicPeriod" startAt="2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Quand</a:t>
            </a:r>
            <a:r>
              <a:rPr lang="fr-FR" sz="3200" i="0" dirty="0">
                <a:solidFill>
                  <a:srgbClr val="FFFFFF"/>
                </a:solidFill>
              </a:rPr>
              <a:t>, admis en ce lieu,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libre </a:t>
            </a:r>
            <a:r>
              <a:rPr lang="fr-FR" sz="3200" i="0" dirty="0">
                <a:solidFill>
                  <a:srgbClr val="FFFFFF"/>
                </a:solidFill>
              </a:rPr>
              <a:t>enfin, mes yeux croisent tes yeux,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Je suis à toi, Jésus, tu es à moi.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Joie sans fin, paix parfaite,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la </a:t>
            </a:r>
            <a:r>
              <a:rPr lang="fr-FR" sz="3200" i="0" dirty="0">
                <a:solidFill>
                  <a:srgbClr val="FFFFFF"/>
                </a:solidFill>
              </a:rPr>
              <a:t>douleur fait place à la fête,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Célébrons, Jésus est vivant,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Oui</a:t>
            </a:r>
            <a:r>
              <a:rPr lang="fr-FR" sz="3200" i="0" dirty="0">
                <a:solidFill>
                  <a:srgbClr val="FFFFFF"/>
                </a:solidFill>
              </a:rPr>
              <a:t>, il vit.</a:t>
            </a:r>
          </a:p>
          <a:p>
            <a:pPr lvl="0">
              <a:spcBef>
                <a:spcPts val="60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Et </a:t>
            </a:r>
            <a:r>
              <a:rPr lang="fr-FR" sz="3200" b="1" i="0" dirty="0">
                <a:solidFill>
                  <a:srgbClr val="FFFF00"/>
                </a:solidFill>
              </a:rPr>
              <a:t>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tu </a:t>
            </a:r>
            <a:r>
              <a:rPr lang="fr-FR" sz="3200" b="1" i="0" dirty="0">
                <a:solidFill>
                  <a:srgbClr val="FFFF00"/>
                </a:solidFill>
              </a:rPr>
              <a:t>as pris mon péché.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oui</a:t>
            </a:r>
            <a:r>
              <a:rPr lang="fr-FR" sz="3200" b="1" i="0" dirty="0">
                <a:solidFill>
                  <a:srgbClr val="FFFF00"/>
                </a:solidFill>
              </a:rPr>
              <a:t>, tu as tout changé,			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Et je suis transformé.</a:t>
            </a:r>
          </a:p>
        </p:txBody>
      </p:sp>
    </p:spTree>
    <p:extLst>
      <p:ext uri="{BB962C8B-B14F-4D97-AF65-F5344CB8AC3E}">
        <p14:creationId xmlns:p14="http://schemas.microsoft.com/office/powerpoint/2010/main" val="269321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4391"/>
            <a:ext cx="914400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"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FF"/>
                </a:solidFill>
              </a:rPr>
              <a:t>Pont:</a:t>
            </a:r>
            <a:endParaRPr lang="fr-FR" sz="3200" b="1" i="0" dirty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Oh, c’est un jour merveilleux,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C’est vraiment merveilleux,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Tu </a:t>
            </a:r>
            <a:r>
              <a:rPr lang="fr-FR" sz="3200" i="0" dirty="0">
                <a:solidFill>
                  <a:srgbClr val="FFFFFF"/>
                </a:solidFill>
              </a:rPr>
              <a:t>m’as sauvé !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Et oh, c’est un jour merveilleux,</a:t>
            </a:r>
          </a:p>
          <a:p>
            <a:pPr marL="449263" lvl="0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C’est un nom merveilleux, </a:t>
            </a:r>
            <a:r>
              <a:rPr lang="fr-FR" sz="3200" i="0" dirty="0" err="1">
                <a:solidFill>
                  <a:srgbClr val="FFFFFF"/>
                </a:solidFill>
              </a:rPr>
              <a:t>yé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yé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yé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yé</a:t>
            </a:r>
            <a:r>
              <a:rPr lang="fr-FR" sz="3200" i="0" dirty="0">
                <a:solidFill>
                  <a:srgbClr val="FFFFFF"/>
                </a:solidFill>
              </a:rPr>
              <a:t> !</a:t>
            </a:r>
          </a:p>
          <a:p>
            <a:pPr lvl="0">
              <a:spcBef>
                <a:spcPts val="60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Et </a:t>
            </a:r>
            <a:r>
              <a:rPr lang="fr-FR" sz="3200" b="1" i="0" dirty="0">
                <a:solidFill>
                  <a:srgbClr val="FFFF00"/>
                </a:solidFill>
              </a:rPr>
              <a:t>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tu </a:t>
            </a:r>
            <a:r>
              <a:rPr lang="fr-FR" sz="3200" b="1" i="0" dirty="0">
                <a:solidFill>
                  <a:srgbClr val="FFFF00"/>
                </a:solidFill>
              </a:rPr>
              <a:t>as pris mon péché.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Oh, jour de joie, jour de joie, </a:t>
            </a:r>
            <a:endParaRPr lang="fr-FR" sz="3200" b="1" i="0" dirty="0" smtClean="0">
              <a:solidFill>
                <a:srgbClr val="FFFF00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 smtClean="0">
                <a:solidFill>
                  <a:srgbClr val="FFFF00"/>
                </a:solidFill>
              </a:rPr>
              <a:t>oui</a:t>
            </a:r>
            <a:r>
              <a:rPr lang="fr-FR" sz="3200" b="1" i="0" dirty="0">
                <a:solidFill>
                  <a:srgbClr val="FFFF00"/>
                </a:solidFill>
              </a:rPr>
              <a:t>, tu as tout changé,			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i="0" dirty="0">
                <a:solidFill>
                  <a:srgbClr val="FFFF00"/>
                </a:solidFill>
              </a:rPr>
              <a:t>Et je suis transformé.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412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5429</TotalTime>
  <Words>529</Words>
  <Application>Microsoft Office PowerPoint</Application>
  <PresentationFormat>Affichage à l'écran (4:3)</PresentationFormat>
  <Paragraphs>82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666</cp:revision>
  <cp:lastPrinted>2017-10-06T11:59:14Z</cp:lastPrinted>
  <dcterms:created xsi:type="dcterms:W3CDTF">2009-10-17T16:00:12Z</dcterms:created>
  <dcterms:modified xsi:type="dcterms:W3CDTF">2022-04-19T06:01:17Z</dcterms:modified>
</cp:coreProperties>
</file>