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4"/>
  </p:notesMasterIdLst>
  <p:handoutMasterIdLst>
    <p:handoutMasterId r:id="rId5"/>
  </p:handoutMasterIdLst>
  <p:sldIdLst>
    <p:sldId id="658" r:id="rId2"/>
    <p:sldId id="659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28/09/2021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77679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16E1BB8-F04C-4253-B65C-A67ED9307EA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32152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3584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256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3302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15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8866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808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0672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7092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1446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1503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2209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5080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00969"/>
            <a:ext cx="1539875" cy="17637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323850" y="0"/>
            <a:ext cx="59039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-9525" y="512088"/>
            <a:ext cx="9144000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Psaume: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 127 (128), 1-2, 3, 4-6</a:t>
            </a:r>
            <a:endParaRPr kumimoji="0" lang="fr-FR" sz="2400" b="0" i="1" u="none" strike="noStrike" kern="1200" cap="none" spc="0" normalizeH="0" baseline="0" noProof="0" dirty="0" smtClean="0">
              <a:ln>
                <a:noFill/>
              </a:ln>
              <a:solidFill>
                <a:srgbClr val="FFCC99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Heureux qui craint le Seigneur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marche selon ses voies !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31813" marR="0" lvl="0" indent="-5318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1/</a:t>
            </a:r>
            <a:r>
              <a:rPr kumimoji="0" lang="fr-FR" sz="3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sz="3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Heureux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qui craint le Seigneur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marche selon ses voies !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te nourriras du travail de tes mains :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Heureux es-tu ! À toi, le bonheur 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!</a:t>
            </a:r>
          </a:p>
          <a:p>
            <a:pPr marL="531813" marR="0" lvl="0" indent="-5318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31813" marR="0" lvl="0" indent="-5318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2/  Ta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femme sera dans ta maison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comme une vigne généreuse,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tes fils, autour de la table,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comme des plants d’olivier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</a:t>
            </a: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99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Picture 7" descr="http://bbs.backstage.com/eve/forums/a/ga/ul/252103232/inlineimg/Y/Bible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00969"/>
            <a:ext cx="1539875" cy="17637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3250" name="Text Box 3"/>
          <p:cNvSpPr txBox="1">
            <a:spLocks noChangeArrowheads="1"/>
          </p:cNvSpPr>
          <p:nvPr/>
        </p:nvSpPr>
        <p:spPr bwMode="auto">
          <a:xfrm>
            <a:off x="323850" y="0"/>
            <a:ext cx="59039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la </a:t>
            </a:r>
            <a:r>
              <a:rPr kumimoji="0" lang="fr-FR" sz="2800" b="0" i="0" u="none" strike="noStrike" kern="1200" cap="none" spc="0" normalizeH="0" baseline="0" noProof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Parole de Dieu</a:t>
            </a:r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-9525" y="512088"/>
            <a:ext cx="9144000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Psaume: </a:t>
            </a: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FFCC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Ps 127 (128), 1-2, 3, 4-6</a:t>
            </a:r>
            <a:endParaRPr kumimoji="0" lang="fr-FR" sz="2400" b="0" i="1" u="none" strike="noStrike" kern="1200" cap="none" spc="0" normalizeH="0" baseline="0" noProof="0" dirty="0" smtClean="0">
              <a:ln>
                <a:noFill/>
              </a:ln>
              <a:solidFill>
                <a:srgbClr val="FFCC99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Heureux qui craint le Seigneur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et marche selon ses voies !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531813" marR="0" lvl="0" indent="-5318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3/  Voilà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comment sera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béni </a:t>
            </a:r>
          </a:p>
          <a:p>
            <a:pPr marL="531813" marR="0" lvl="0" indent="-5318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l’homme 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qui craint le Seigneur.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De Sion, que le Seigneur te bénisse !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Tu verras le bonheur de Jérusalem tous les jours de ta 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vie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6333" y="5822176"/>
            <a:ext cx="1072103" cy="820187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758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5451</TotalTime>
  <Words>166</Words>
  <Application>Microsoft Office PowerPoint</Application>
  <PresentationFormat>Affichage à l'écran (4:3)</PresentationFormat>
  <Paragraphs>18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Comic Sans MS</vt:lpstr>
      <vt:lpstr>1_Modèle par défaut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669</cp:revision>
  <cp:lastPrinted>2017-10-06T11:59:14Z</cp:lastPrinted>
  <dcterms:created xsi:type="dcterms:W3CDTF">2009-10-17T16:00:12Z</dcterms:created>
  <dcterms:modified xsi:type="dcterms:W3CDTF">2021-09-28T06:40:07Z</dcterms:modified>
</cp:coreProperties>
</file>