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4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CCFF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44" autoAdjust="0"/>
    <p:restoredTop sz="99393" autoAdjust="0"/>
  </p:normalViewPr>
  <p:slideViewPr>
    <p:cSldViewPr>
      <p:cViewPr varScale="1">
        <p:scale>
          <a:sx n="90" d="100"/>
          <a:sy n="90" d="100"/>
        </p:scale>
        <p:origin x="126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31/01/2021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Grp="1" noChangeArrowheads="1"/>
          </p:cNvSpPr>
          <p:nvPr/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E596C4A-FFAD-47A2-8420-F49A9129657B}" type="slidenum">
              <a:rPr kumimoji="0" lang="fr-FR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Arial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126420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1_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12AC8-BF65-4A6A-BCB1-78828E9D9D0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77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3"/>
          <p:cNvSpPr txBox="1">
            <a:spLocks noChangeArrowheads="1"/>
          </p:cNvSpPr>
          <p:nvPr/>
        </p:nvSpPr>
        <p:spPr bwMode="auto">
          <a:xfrm>
            <a:off x="0" y="44450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lvl="0">
              <a:spcBef>
                <a:spcPct val="50000"/>
              </a:spcBef>
              <a:defRPr/>
            </a:pPr>
            <a:r>
              <a:rPr lang="fr-FR" sz="2800" i="0" dirty="0">
                <a:solidFill>
                  <a:srgbClr val="00B050"/>
                </a:solidFill>
                <a:latin typeface="Comic Sans MS" pitchFamily="66" charset="0"/>
              </a:rPr>
              <a:t>Liturgie de </a:t>
            </a:r>
            <a:r>
              <a:rPr lang="fr-FR" sz="2800" i="0" dirty="0" smtClean="0">
                <a:solidFill>
                  <a:srgbClr val="00B050"/>
                </a:solidFill>
                <a:latin typeface="Comic Sans MS" pitchFamily="66" charset="0"/>
              </a:rPr>
              <a:t>l’</a:t>
            </a:r>
            <a:r>
              <a:rPr lang="fr-FR" sz="2800" i="0" dirty="0" smtClean="0">
                <a:solidFill>
                  <a:srgbClr val="FFCC00"/>
                </a:solidFill>
                <a:latin typeface="Comic Sans MS" pitchFamily="66" charset="0"/>
              </a:rPr>
              <a:t>Eucharistie</a:t>
            </a:r>
            <a:r>
              <a:rPr lang="fr-FR" sz="2800" i="0" dirty="0" smtClean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kumimoji="0" lang="fr-FR" sz="2800" i="0" u="none" strike="noStrike" kern="1200" cap="none" spc="0" normalizeH="0" baseline="0" noProof="0" dirty="0" smtClean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ea typeface="+mn-ea"/>
                <a:cs typeface="Arial" charset="0"/>
              </a:rPr>
              <a:t>-&gt; </a:t>
            </a:r>
            <a:r>
              <a:rPr kumimoji="0" lang="fr-FR" sz="2800" i="0" u="none" strike="noStrike" kern="1200" cap="none" spc="0" normalizeH="0" baseline="0" noProof="0" dirty="0">
                <a:ln>
                  <a:noFill/>
                </a:ln>
                <a:solidFill>
                  <a:srgbClr val="99CCFF"/>
                </a:solidFill>
                <a:effectLst/>
                <a:uLnTx/>
                <a:uFillTx/>
                <a:latin typeface="Comic Sans MS" pitchFamily="66" charset="0"/>
                <a:ea typeface="+mn-ea"/>
                <a:cs typeface="Arial" charset="0"/>
              </a:rPr>
              <a:t>Procession des Offrandes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76672"/>
            <a:ext cx="91440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FFFF00"/>
                </a:solidFill>
                <a:latin typeface="+mn-lt"/>
                <a:cs typeface="+mn-cs"/>
              </a:rPr>
              <a:t>Humblement dans le silence de mon cœur,</a:t>
            </a:r>
          </a:p>
          <a:p>
            <a:r>
              <a:rPr lang="fr-FR" sz="3200" b="1" dirty="0">
                <a:solidFill>
                  <a:srgbClr val="FFFF00"/>
                </a:solidFill>
                <a:latin typeface="+mn-lt"/>
                <a:cs typeface="+mn-cs"/>
              </a:rPr>
              <a:t>Je me donne à toi, mon Seigneur.</a:t>
            </a:r>
          </a:p>
          <a:p>
            <a:pPr marL="449263" indent="-449263">
              <a:spcBef>
                <a:spcPts val="600"/>
              </a:spcBef>
              <a:tabLst>
                <a:tab pos="449263" algn="l"/>
              </a:tabLst>
            </a:pP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1.	Par ton amour, fais-moi demeurer</a:t>
            </a:r>
          </a:p>
          <a:p>
            <a:pPr marL="449263" indent="-449263">
              <a:spcBef>
                <a:spcPts val="0"/>
              </a:spcBef>
              <a:tabLst>
                <a:tab pos="449263" algn="l"/>
              </a:tabLst>
            </a:pPr>
            <a:r>
              <a:rPr lang="fr-FR" sz="3200" b="1" dirty="0" smtClean="0">
                <a:solidFill>
                  <a:schemeClr val="bg1"/>
                </a:solidFill>
                <a:latin typeface="+mn-lt"/>
                <a:cs typeface="+mn-cs"/>
              </a:rPr>
              <a:t>	Humble </a:t>
            </a: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et petit devant toi</a:t>
            </a:r>
            <a:r>
              <a:rPr lang="fr-FR" sz="3200" b="1" dirty="0" smtClean="0">
                <a:solidFill>
                  <a:schemeClr val="bg1"/>
                </a:solidFill>
                <a:latin typeface="+mn-lt"/>
                <a:cs typeface="+mn-cs"/>
              </a:rPr>
              <a:t>.</a:t>
            </a:r>
            <a:endParaRPr lang="fr-FR" sz="32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449263" indent="-449263">
              <a:spcBef>
                <a:spcPts val="600"/>
              </a:spcBef>
              <a:tabLst>
                <a:tab pos="449263" algn="l"/>
              </a:tabLst>
            </a:pP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2.	Enseigne-moi ta sagesse, ô Dieu,</a:t>
            </a:r>
          </a:p>
          <a:p>
            <a:pPr marL="449263" indent="-449263">
              <a:spcBef>
                <a:spcPts val="0"/>
              </a:spcBef>
              <a:tabLst>
                <a:tab pos="449263" algn="l"/>
              </a:tabLst>
            </a:pPr>
            <a:r>
              <a:rPr lang="fr-FR" sz="3200" b="1" dirty="0" smtClean="0">
                <a:solidFill>
                  <a:schemeClr val="bg1"/>
                </a:solidFill>
                <a:latin typeface="+mn-lt"/>
                <a:cs typeface="+mn-cs"/>
              </a:rPr>
              <a:t>	Viens </a:t>
            </a: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habiter mon silence</a:t>
            </a:r>
          </a:p>
          <a:p>
            <a:pPr marL="449263" indent="-449263">
              <a:spcBef>
                <a:spcPts val="600"/>
              </a:spcBef>
              <a:tabLst>
                <a:tab pos="449263" algn="l"/>
              </a:tabLst>
            </a:pP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3.	Entre tes mains, je remets ma vie</a:t>
            </a:r>
            <a:r>
              <a:rPr lang="fr-FR" sz="3200" b="1" dirty="0" smtClean="0">
                <a:solidFill>
                  <a:schemeClr val="bg1"/>
                </a:solidFill>
                <a:latin typeface="+mn-lt"/>
                <a:cs typeface="+mn-cs"/>
              </a:rPr>
              <a:t>,	</a:t>
            </a:r>
            <a:endParaRPr lang="fr-FR" sz="3200" b="1" dirty="0">
              <a:solidFill>
                <a:schemeClr val="bg1"/>
              </a:solidFill>
              <a:latin typeface="+mn-lt"/>
              <a:cs typeface="+mn-cs"/>
            </a:endParaRPr>
          </a:p>
          <a:p>
            <a:pPr marL="449263" indent="-449263">
              <a:spcBef>
                <a:spcPts val="0"/>
              </a:spcBef>
              <a:tabLst>
                <a:tab pos="449263" algn="l"/>
              </a:tabLst>
            </a:pPr>
            <a:r>
              <a:rPr lang="fr-FR" sz="3200" b="1" dirty="0" smtClean="0">
                <a:solidFill>
                  <a:schemeClr val="bg1"/>
                </a:solidFill>
                <a:latin typeface="+mn-lt"/>
                <a:cs typeface="+mn-cs"/>
              </a:rPr>
              <a:t>	Ma </a:t>
            </a: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volonté, tout mon être.</a:t>
            </a:r>
          </a:p>
          <a:p>
            <a:pPr marL="449263" indent="-449263">
              <a:spcBef>
                <a:spcPts val="600"/>
              </a:spcBef>
              <a:tabLst>
                <a:tab pos="449263" algn="l"/>
              </a:tabLst>
            </a:pP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4.	Je porte en moi ce besoin d'amour,</a:t>
            </a:r>
          </a:p>
          <a:p>
            <a:pPr marL="449263" indent="-449263">
              <a:spcBef>
                <a:spcPts val="0"/>
              </a:spcBef>
              <a:tabLst>
                <a:tab pos="449263" algn="l"/>
              </a:tabLst>
            </a:pPr>
            <a:r>
              <a:rPr lang="fr-FR" sz="3200" b="1" dirty="0" smtClean="0">
                <a:solidFill>
                  <a:schemeClr val="bg1"/>
                </a:solidFill>
                <a:latin typeface="+mn-lt"/>
                <a:cs typeface="+mn-cs"/>
              </a:rPr>
              <a:t>	De </a:t>
            </a: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donner, de me livrer sans retour.</a:t>
            </a:r>
          </a:p>
          <a:p>
            <a:pPr marL="449263" indent="-449263">
              <a:spcBef>
                <a:spcPts val="600"/>
              </a:spcBef>
              <a:tabLst>
                <a:tab pos="449263" algn="l"/>
              </a:tabLst>
            </a:pP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5.	Vierge Marie, garde mon chemin</a:t>
            </a:r>
          </a:p>
          <a:p>
            <a:pPr marL="449263" indent="-449263">
              <a:spcBef>
                <a:spcPts val="0"/>
              </a:spcBef>
              <a:tabLst>
                <a:tab pos="449263" algn="l"/>
              </a:tabLst>
            </a:pPr>
            <a:r>
              <a:rPr lang="fr-FR" sz="3200" b="1" dirty="0" smtClean="0">
                <a:solidFill>
                  <a:schemeClr val="bg1"/>
                </a:solidFill>
                <a:latin typeface="+mn-lt"/>
                <a:cs typeface="+mn-cs"/>
              </a:rPr>
              <a:t>	Dans </a:t>
            </a:r>
            <a:r>
              <a:rPr lang="fr-FR" sz="3200" b="1" dirty="0">
                <a:solidFill>
                  <a:schemeClr val="bg1"/>
                </a:solidFill>
                <a:latin typeface="+mn-lt"/>
                <a:cs typeface="+mn-cs"/>
              </a:rPr>
              <a:t>l'abandon, la confiance de l'amour.</a:t>
            </a:r>
            <a:endParaRPr lang="fr-FR" sz="3200" b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2891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5448</TotalTime>
  <Words>116</Words>
  <Application>Microsoft Office PowerPoint</Application>
  <PresentationFormat>Affichage à l'écran (4:3)</PresentationFormat>
  <Paragraphs>14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Comic Sans MS</vt:lpstr>
      <vt:lpstr>Times New Roman</vt:lpstr>
      <vt:lpstr>Modèle par défaut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PPR de l'Eden</cp:lastModifiedBy>
  <cp:revision>668</cp:revision>
  <cp:lastPrinted>2017-10-06T11:59:14Z</cp:lastPrinted>
  <dcterms:created xsi:type="dcterms:W3CDTF">2009-10-17T16:00:12Z</dcterms:created>
  <dcterms:modified xsi:type="dcterms:W3CDTF">2021-01-31T15:15:53Z</dcterms:modified>
</cp:coreProperties>
</file>