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5143500"/>
  <p:notesSz cx="6805613" cy="99441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1" userDrawn="1">
          <p15:clr>
            <a:srgbClr val="A4A3A4"/>
          </p15:clr>
        </p15:guide>
        <p15:guide id="2" orient="horz" pos="2783" userDrawn="1">
          <p15:clr>
            <a:srgbClr val="A4A3A4"/>
          </p15:clr>
        </p15:guide>
        <p15:guide id="3" pos="403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86"/>
    <a:srgbClr val="5B7F95"/>
    <a:srgbClr val="003300"/>
    <a:srgbClr val="F37021"/>
    <a:srgbClr val="EFD921"/>
    <a:srgbClr val="2C87CB"/>
    <a:srgbClr val="3BACFF"/>
    <a:srgbClr val="1FE4C6"/>
    <a:srgbClr val="43C6E4"/>
    <a:srgbClr val="95E9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272" autoAdjust="0"/>
  </p:normalViewPr>
  <p:slideViewPr>
    <p:cSldViewPr snapToGrid="0">
      <p:cViewPr varScale="1">
        <p:scale>
          <a:sx n="148" d="100"/>
          <a:sy n="148" d="100"/>
        </p:scale>
        <p:origin x="1500" y="120"/>
      </p:cViewPr>
      <p:guideLst>
        <p:guide orient="horz" pos="771"/>
        <p:guide orient="horz" pos="2783"/>
        <p:guide pos="40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CD4DA60F-0BB5-4A3D-B6FA-FDF2FC2558E5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44425933-59C9-4582-A8D9-570D66460C9E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736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/>
          <a:lstStyle>
            <a:lvl1pPr algn="r">
              <a:defRPr sz="1200"/>
            </a:lvl1pPr>
          </a:lstStyle>
          <a:p>
            <a:fld id="{C2262F3B-5CC7-4D5E-B602-F5E0CB55D9B3}" type="datetimeFigureOut">
              <a:rPr lang="en-US" smtClean="0"/>
              <a:pPr/>
              <a:t>12/3/2020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73637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064" tIns="47032" rIns="94064" bIns="4703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9"/>
            <a:ext cx="5444490" cy="4474845"/>
          </a:xfrm>
          <a:prstGeom prst="rect">
            <a:avLst/>
          </a:prstGeom>
        </p:spPr>
        <p:txBody>
          <a:bodyPr vert="horz" lIns="94064" tIns="47032" rIns="94064" bIns="4703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4064" tIns="47032" rIns="94064" bIns="47032" rtlCol="0" anchor="b"/>
          <a:lstStyle>
            <a:lvl1pPr algn="r">
              <a:defRPr sz="1200"/>
            </a:lvl1pPr>
          </a:lstStyle>
          <a:p>
            <a:fld id="{830233AA-EDD9-4D1C-B66A-95A21E602A8F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79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596C4A-FFAD-47A2-8420-F49A9129657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93138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5761" y="0"/>
            <a:ext cx="5829300" cy="42861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69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198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205979"/>
            <a:ext cx="1543050" cy="4388644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205979"/>
            <a:ext cx="4514850" cy="438864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0260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5094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3305176"/>
            <a:ext cx="58293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2180035"/>
            <a:ext cx="5829300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664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1200151"/>
            <a:ext cx="302895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1200151"/>
            <a:ext cx="302895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444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1151335"/>
            <a:ext cx="303014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1631156"/>
            <a:ext cx="303014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1151335"/>
            <a:ext cx="3031331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1631156"/>
            <a:ext cx="3031331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811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524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011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204787"/>
            <a:ext cx="2256235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204788"/>
            <a:ext cx="3833813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076326"/>
            <a:ext cx="2256235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533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459581"/>
            <a:ext cx="41148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4025503"/>
            <a:ext cx="41148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0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205979"/>
            <a:ext cx="61722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1200151"/>
            <a:ext cx="61722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4683919"/>
            <a:ext cx="16002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4683919"/>
            <a:ext cx="21717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4683919"/>
            <a:ext cx="16002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54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3" r:id="rId1"/>
    <p:sldLayoutId id="2147484004" r:id="rId2"/>
    <p:sldLayoutId id="2147484005" r:id="rId3"/>
    <p:sldLayoutId id="2147484006" r:id="rId4"/>
    <p:sldLayoutId id="2147484007" r:id="rId5"/>
    <p:sldLayoutId id="2147484008" r:id="rId6"/>
    <p:sldLayoutId id="2147484009" r:id="rId7"/>
    <p:sldLayoutId id="2147484010" r:id="rId8"/>
    <p:sldLayoutId id="2147484011" r:id="rId9"/>
    <p:sldLayoutId id="2147484012" r:id="rId10"/>
    <p:sldLayoutId id="21474840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33337"/>
            <a:ext cx="685800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68580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fr-FR" sz="2100" dirty="0">
                <a:solidFill>
                  <a:srgbClr val="00B050"/>
                </a:solidFill>
                <a:latin typeface="Comic Sans MS" pitchFamily="66" charset="0"/>
                <a:cs typeface="Arial" charset="0"/>
              </a:rPr>
              <a:t>Liturgie de l’ Eucharistie</a:t>
            </a:r>
            <a:r>
              <a:rPr lang="fr-FR" sz="2100" dirty="0">
                <a:solidFill>
                  <a:srgbClr val="00B05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fr-FR" sz="2100" dirty="0">
                <a:solidFill>
                  <a:srgbClr val="FFFF00"/>
                </a:solidFill>
                <a:latin typeface="Arial" charset="0"/>
                <a:cs typeface="Arial" charset="0"/>
              </a:rPr>
              <a:t>:</a:t>
            </a:r>
            <a:r>
              <a:rPr lang="fr-FR" sz="2100" dirty="0">
                <a:solidFill>
                  <a:srgbClr val="00B050"/>
                </a:solidFill>
                <a:latin typeface="Arial" charset="0"/>
                <a:cs typeface="Arial" charset="0"/>
              </a:rPr>
              <a:t> </a:t>
            </a:r>
            <a:r>
              <a:rPr lang="fr-FR" sz="2100" dirty="0">
                <a:solidFill>
                  <a:srgbClr val="FFFF00"/>
                </a:solidFill>
                <a:latin typeface="Comic Sans MS" pitchFamily="66" charset="0"/>
                <a:cs typeface="Arial" charset="0"/>
              </a:rPr>
              <a:t>Procession des Offrandes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1191" y="357188"/>
            <a:ext cx="6859191" cy="3000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2700" i="1" dirty="0">
              <a:solidFill>
                <a:srgbClr val="FFFF00"/>
              </a:solidFill>
              <a:latin typeface="Arial" charset="0"/>
              <a:cs typeface="Arial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700" i="1" dirty="0">
                <a:solidFill>
                  <a:srgbClr val="FFFFFF"/>
                </a:solidFill>
                <a:latin typeface="Arial" charset="0"/>
                <a:cs typeface="Arial" charset="0"/>
              </a:rPr>
              <a:t>Je ne puis craindre un Dieu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700" i="1" dirty="0">
                <a:solidFill>
                  <a:srgbClr val="FFFFFF"/>
                </a:solidFill>
                <a:latin typeface="Arial" charset="0"/>
                <a:cs typeface="Arial" charset="0"/>
              </a:rPr>
              <a:t>Qui pour moi s’est fait si petit (bis)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2700" i="1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700" i="1" dirty="0">
                <a:solidFill>
                  <a:srgbClr val="FFFFFF"/>
                </a:solidFill>
                <a:latin typeface="Arial" charset="0"/>
                <a:cs typeface="Arial" charset="0"/>
              </a:rPr>
              <a:t>Je l’aime car il n’est qu’Amour et 									Miséricorde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700" i="1" dirty="0">
                <a:solidFill>
                  <a:srgbClr val="FFFFFF"/>
                </a:solidFill>
                <a:latin typeface="Arial" charset="0"/>
                <a:cs typeface="Arial" charset="0"/>
              </a:rPr>
              <a:t>Je l’aime car il n’est qu’Amour (bis).</a:t>
            </a:r>
          </a:p>
        </p:txBody>
      </p:sp>
    </p:spTree>
    <p:extLst>
      <p:ext uri="{BB962C8B-B14F-4D97-AF65-F5344CB8AC3E}">
        <p14:creationId xmlns:p14="http://schemas.microsoft.com/office/powerpoint/2010/main" val="12149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52</Words>
  <Application>Microsoft Office PowerPoint</Application>
  <PresentationFormat>Personnalisé</PresentationFormat>
  <Paragraphs>8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Modèle par défaut</vt:lpstr>
      <vt:lpstr>Présentation PowerPoint</vt:lpstr>
    </vt:vector>
  </TitlesOfParts>
  <Company>DASSAULT SYSTEMES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DAIREAUX François</dc:creator>
  <cp:lastModifiedBy>DAIREAUX François</cp:lastModifiedBy>
  <cp:revision>2</cp:revision>
  <cp:lastPrinted>2013-06-27T08:50:33Z</cp:lastPrinted>
  <dcterms:created xsi:type="dcterms:W3CDTF">2020-12-03T16:58:42Z</dcterms:created>
  <dcterms:modified xsi:type="dcterms:W3CDTF">2020-12-03T17:03:12Z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1.0</vt:lpwstr>
  </property>
</Properties>
</file>