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25/09/2023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35562" y="10089451"/>
            <a:ext cx="2857773" cy="531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4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35562" y="10089451"/>
            <a:ext cx="2857773" cy="531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9990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35562" y="10089451"/>
            <a:ext cx="2857773" cy="531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509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35562" y="10089451"/>
            <a:ext cx="2857773" cy="531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018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35562" y="10089451"/>
            <a:ext cx="2857773" cy="531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764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383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t'exalte ô </a:t>
            </a:r>
            <a:r>
              <a:rPr lang="fr-FR" sz="3200" b="1" dirty="0" smtClean="0">
                <a:solidFill>
                  <a:srgbClr val="FFFF00"/>
                </a:solidFill>
              </a:rPr>
              <a:t>Roi </a:t>
            </a:r>
            <a:r>
              <a:rPr lang="fr-FR" sz="3200" b="1" dirty="0">
                <a:solidFill>
                  <a:srgbClr val="FFFF00"/>
                </a:solidFill>
              </a:rPr>
              <a:t>mon Dieu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bénis ton nom à jamais,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veux te bénir chaque jour,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Louer ton nom toujours et à jamais.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lvl="0" indent="-541338"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</a:t>
            </a:r>
            <a:r>
              <a:rPr lang="fr-FR" sz="3200" i="0" dirty="0" smtClean="0">
                <a:solidFill>
                  <a:srgbClr val="FFFFFF"/>
                </a:solidFill>
              </a:rPr>
              <a:t>Le </a:t>
            </a:r>
            <a:r>
              <a:rPr lang="fr-FR" sz="3200" i="0" dirty="0">
                <a:solidFill>
                  <a:srgbClr val="FFFFFF"/>
                </a:solidFill>
              </a:rPr>
              <a:t>Seigneur est tendresse et pitié,</a:t>
            </a:r>
          </a:p>
          <a:p>
            <a:pPr marL="541338" lvl="0" indent="-541338">
              <a:defRPr/>
            </a:pPr>
            <a:r>
              <a:rPr lang="fr-FR" sz="3200" i="0" dirty="0">
                <a:solidFill>
                  <a:srgbClr val="FFFFFF"/>
                </a:solidFill>
              </a:rPr>
              <a:t>	</a:t>
            </a:r>
            <a:r>
              <a:rPr lang="fr-FR" sz="3200" i="0" dirty="0" smtClean="0">
                <a:solidFill>
                  <a:srgbClr val="FFFFFF"/>
                </a:solidFill>
              </a:rPr>
              <a:t>Il </a:t>
            </a:r>
            <a:r>
              <a:rPr lang="fr-FR" sz="3200" i="0" dirty="0">
                <a:solidFill>
                  <a:srgbClr val="FFFFFF"/>
                </a:solidFill>
              </a:rPr>
              <a:t>est lent à la colère et plein d'amour,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Le </a:t>
            </a:r>
            <a:r>
              <a:rPr lang="fr-FR" sz="3200" i="0" dirty="0">
                <a:solidFill>
                  <a:srgbClr val="FFFFFF"/>
                </a:solidFill>
              </a:rPr>
              <a:t>Seigneur est bonté envers tous,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Ses </a:t>
            </a:r>
            <a:r>
              <a:rPr lang="fr-FR" sz="3200" i="0" dirty="0">
                <a:solidFill>
                  <a:srgbClr val="FFFFFF"/>
                </a:solidFill>
              </a:rPr>
              <a:t>tendresses vont à toutes ses œuvres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  <p:extLst>
      <p:ext uri="{BB962C8B-B14F-4D97-AF65-F5344CB8AC3E}">
        <p14:creationId xmlns:p14="http://schemas.microsoft.com/office/powerpoint/2010/main" val="478737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t'exalte ô </a:t>
            </a:r>
            <a:r>
              <a:rPr lang="fr-FR" sz="3200" b="1" dirty="0" smtClean="0">
                <a:solidFill>
                  <a:srgbClr val="FFFF00"/>
                </a:solidFill>
              </a:rPr>
              <a:t>Roi </a:t>
            </a:r>
            <a:r>
              <a:rPr lang="fr-FR" sz="3200" b="1" dirty="0">
                <a:solidFill>
                  <a:srgbClr val="FFFF00"/>
                </a:solidFill>
              </a:rPr>
              <a:t>mon Dieu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bénis ton nom à jamais,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veux te bénir chaque jour,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Louer ton nom toujours et à jamais.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lvl="0" indent="-541338">
              <a:buFont typeface="+mj-lt"/>
              <a:buAutoNum type="arabicPeriod" startAt="2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Je </a:t>
            </a:r>
            <a:r>
              <a:rPr lang="fr-FR" sz="3200" i="0" dirty="0">
                <a:solidFill>
                  <a:srgbClr val="FFFFFF"/>
                </a:solidFill>
              </a:rPr>
              <a:t>veux te bénir chaque jour,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Louer </a:t>
            </a:r>
            <a:r>
              <a:rPr lang="fr-FR" sz="3200" i="0" dirty="0">
                <a:solidFill>
                  <a:srgbClr val="FFFFFF"/>
                </a:solidFill>
              </a:rPr>
              <a:t>ton nom toujours et à jamais !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Dieu </a:t>
            </a:r>
            <a:r>
              <a:rPr lang="fr-FR" sz="3200" i="0" dirty="0">
                <a:solidFill>
                  <a:srgbClr val="FFFFFF"/>
                </a:solidFill>
              </a:rPr>
              <a:t>grand est louable hautement,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Point </a:t>
            </a:r>
            <a:r>
              <a:rPr lang="fr-FR" sz="3200" i="0" dirty="0">
                <a:solidFill>
                  <a:srgbClr val="FFFFFF"/>
                </a:solidFill>
              </a:rPr>
              <a:t>de mesure à sa grandeur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  <p:extLst>
      <p:ext uri="{BB962C8B-B14F-4D97-AF65-F5344CB8AC3E}">
        <p14:creationId xmlns:p14="http://schemas.microsoft.com/office/powerpoint/2010/main" val="324056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t'exalte ô </a:t>
            </a:r>
            <a:r>
              <a:rPr lang="fr-FR" sz="3200" b="1" dirty="0" smtClean="0">
                <a:solidFill>
                  <a:srgbClr val="FFFF00"/>
                </a:solidFill>
              </a:rPr>
              <a:t>Roi </a:t>
            </a:r>
            <a:r>
              <a:rPr lang="fr-FR" sz="3200" b="1" dirty="0">
                <a:solidFill>
                  <a:srgbClr val="FFFF00"/>
                </a:solidFill>
              </a:rPr>
              <a:t>mon Dieu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bénis ton nom à jamais,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veux te bénir chaque jour,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Louer ton nom toujours et à jamais.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lvl="0" indent="-541338">
              <a:buFont typeface="+mj-lt"/>
              <a:buAutoNum type="arabicPeriod" startAt="3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Que </a:t>
            </a:r>
            <a:r>
              <a:rPr lang="fr-FR" sz="3200" i="0" dirty="0">
                <a:solidFill>
                  <a:srgbClr val="FFFFFF"/>
                </a:solidFill>
              </a:rPr>
              <a:t>tes œuvres, Seigneur te rendent grâce,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Que </a:t>
            </a:r>
            <a:r>
              <a:rPr lang="fr-FR" sz="3200" i="0" dirty="0">
                <a:solidFill>
                  <a:srgbClr val="FFFFFF"/>
                </a:solidFill>
              </a:rPr>
              <a:t>tes amis, bénissent ton nom,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Qu'ils </a:t>
            </a:r>
            <a:r>
              <a:rPr lang="fr-FR" sz="3200" i="0" dirty="0">
                <a:solidFill>
                  <a:srgbClr val="FFFFFF"/>
                </a:solidFill>
              </a:rPr>
              <a:t>disent la gloire de ton règne,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Qu'ils </a:t>
            </a:r>
            <a:r>
              <a:rPr lang="fr-FR" sz="3200" i="0" dirty="0">
                <a:solidFill>
                  <a:srgbClr val="FFFFFF"/>
                </a:solidFill>
              </a:rPr>
              <a:t>parlent ô Dieu de ta prouesse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  <p:extLst>
      <p:ext uri="{BB962C8B-B14F-4D97-AF65-F5344CB8AC3E}">
        <p14:creationId xmlns:p14="http://schemas.microsoft.com/office/powerpoint/2010/main" val="89498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t'exalte ô </a:t>
            </a:r>
            <a:r>
              <a:rPr lang="fr-FR" sz="3200" b="1" dirty="0" smtClean="0">
                <a:solidFill>
                  <a:srgbClr val="FFFF00"/>
                </a:solidFill>
              </a:rPr>
              <a:t>Roi </a:t>
            </a:r>
            <a:r>
              <a:rPr lang="fr-FR" sz="3200" b="1" dirty="0">
                <a:solidFill>
                  <a:srgbClr val="FFFF00"/>
                </a:solidFill>
              </a:rPr>
              <a:t>mon Dieu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bénis ton nom à jamais,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veux te bénir chaque jour,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Louer ton nom toujours et à jamais.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lvl="0" indent="-541338">
              <a:buFont typeface="+mj-lt"/>
              <a:buAutoNum type="arabicPeriod" startAt="4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Le </a:t>
            </a:r>
            <a:r>
              <a:rPr lang="fr-FR" sz="3200" i="0" dirty="0">
                <a:solidFill>
                  <a:srgbClr val="FFFFFF"/>
                </a:solidFill>
              </a:rPr>
              <a:t>Seigneur est vérité en ses paroles,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est amour en toutes ses œuvres,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retient tous ceux qui tombent,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redresse tous ceux qui sont courbés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  <p:extLst>
      <p:ext uri="{BB962C8B-B14F-4D97-AF65-F5344CB8AC3E}">
        <p14:creationId xmlns:p14="http://schemas.microsoft.com/office/powerpoint/2010/main" val="236613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t'exalte ô </a:t>
            </a:r>
            <a:r>
              <a:rPr lang="fr-FR" sz="3200" b="1" dirty="0" smtClean="0">
                <a:solidFill>
                  <a:srgbClr val="FFFF00"/>
                </a:solidFill>
              </a:rPr>
              <a:t>Roi </a:t>
            </a:r>
            <a:r>
              <a:rPr lang="fr-FR" sz="3200" b="1" dirty="0">
                <a:solidFill>
                  <a:srgbClr val="FFFF00"/>
                </a:solidFill>
              </a:rPr>
              <a:t>mon Dieu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bénis ton nom à jamais,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Je veux te bénir chaque jour,</a:t>
            </a:r>
          </a:p>
          <a:p>
            <a:pPr lvl="0">
              <a:tabLst>
                <a:tab pos="346075" algn="l"/>
              </a:tabLst>
              <a:defRPr/>
            </a:pPr>
            <a:r>
              <a:rPr lang="fr-FR" sz="3200" b="1" dirty="0">
                <a:solidFill>
                  <a:srgbClr val="FFFF00"/>
                </a:solidFill>
              </a:rPr>
              <a:t>Louer ton nom toujours et à jamais.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lvl="0" indent="-541338">
              <a:buFont typeface="+mj-lt"/>
              <a:buAutoNum type="arabicPeriod" startAt="5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Je </a:t>
            </a:r>
            <a:r>
              <a:rPr lang="fr-FR" sz="3200" i="0" dirty="0">
                <a:solidFill>
                  <a:srgbClr val="FFFFFF"/>
                </a:solidFill>
              </a:rPr>
              <a:t>veux dire la louange du Seigneur,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Que </a:t>
            </a:r>
            <a:r>
              <a:rPr lang="fr-FR" sz="3200" i="0" dirty="0">
                <a:solidFill>
                  <a:srgbClr val="FFFFFF"/>
                </a:solidFill>
              </a:rPr>
              <a:t>toute chair bénisse son saint nom,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Maintenant </a:t>
            </a:r>
            <a:r>
              <a:rPr lang="fr-FR" sz="3200" i="0" dirty="0">
                <a:solidFill>
                  <a:srgbClr val="FFFFFF"/>
                </a:solidFill>
              </a:rPr>
              <a:t>toujours et à jamais,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Alléluia</a:t>
            </a:r>
            <a:r>
              <a:rPr lang="fr-FR" sz="3200" i="0" dirty="0">
                <a:solidFill>
                  <a:srgbClr val="FFFFFF"/>
                </a:solidFill>
              </a:rPr>
              <a:t>, Alléluia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919748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5453</TotalTime>
  <Words>343</Words>
  <Application>Microsoft Office PowerPoint</Application>
  <PresentationFormat>Affichage à l'écran (4:3)</PresentationFormat>
  <Paragraphs>55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Comic Sans MS</vt:lpstr>
      <vt:lpstr>Modèle par défaut</vt:lpstr>
      <vt:lpstr>1_Modèle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675</cp:revision>
  <cp:lastPrinted>2017-10-06T11:59:14Z</cp:lastPrinted>
  <dcterms:created xsi:type="dcterms:W3CDTF">2009-10-17T16:00:12Z</dcterms:created>
  <dcterms:modified xsi:type="dcterms:W3CDTF">2023-09-25T06:07:39Z</dcterms:modified>
</cp:coreProperties>
</file>