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7"/>
  </p:notesMasterIdLst>
  <p:handoutMasterIdLst>
    <p:handoutMasterId r:id="rId8"/>
  </p:handoutMasterIdLst>
  <p:sldIdLst>
    <p:sldId id="659" r:id="rId2"/>
    <p:sldId id="664" r:id="rId3"/>
    <p:sldId id="665" r:id="rId4"/>
    <p:sldId id="666" r:id="rId5"/>
    <p:sldId id="667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27/06/2022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749466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22311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416035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73948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052736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joie!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Acclamez le Dieu trois fois Saint!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le prier dans la paix,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témoigner de son amour.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 pour Dieu, notre </a:t>
            </a:r>
            <a:r>
              <a:rPr lang="fr-FR" sz="3200" b="1" dirty="0" smtClean="0">
                <a:solidFill>
                  <a:srgbClr val="FFFF00"/>
                </a:solidFill>
              </a:rPr>
              <a:t>Dieu</a:t>
            </a:r>
          </a:p>
          <a:p>
            <a:pPr lvl="0">
              <a:spcBef>
                <a:spcPts val="0"/>
              </a:spcBef>
              <a:defRPr/>
            </a:pPr>
            <a:endParaRPr lang="fr-FR" sz="1600" b="1" dirty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1.</a:t>
            </a:r>
            <a:r>
              <a:rPr lang="fr-FR" sz="3200" i="0" dirty="0">
                <a:solidFill>
                  <a:schemeClr val="bg1"/>
                </a:solidFill>
              </a:rPr>
              <a:t>	Louez le Dieu de lumière.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Il </a:t>
            </a:r>
            <a:r>
              <a:rPr lang="fr-FR" sz="3200" i="0" dirty="0">
                <a:solidFill>
                  <a:schemeClr val="bg1"/>
                </a:solidFill>
              </a:rPr>
              <a:t>nous arrache aux ténèbres.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Devenez </a:t>
            </a:r>
            <a:r>
              <a:rPr lang="fr-FR" sz="3200" i="0" dirty="0">
                <a:solidFill>
                  <a:schemeClr val="bg1"/>
                </a:solidFill>
              </a:rPr>
              <a:t>en sa clarté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Des </a:t>
            </a:r>
            <a:r>
              <a:rPr lang="fr-FR" sz="3200" i="0" dirty="0">
                <a:solidFill>
                  <a:schemeClr val="bg1"/>
                </a:solidFill>
              </a:rPr>
              <a:t>enfants de la lumière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052736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joie!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Acclamez le Dieu trois fois Saint!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le prier dans la paix,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témoigner de son amour.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 pour Dieu, notre </a:t>
            </a:r>
            <a:r>
              <a:rPr lang="fr-FR" sz="3200" b="1" dirty="0" smtClean="0">
                <a:solidFill>
                  <a:srgbClr val="FFFF00"/>
                </a:solidFill>
              </a:rPr>
              <a:t>Dieu</a:t>
            </a:r>
          </a:p>
          <a:p>
            <a:pPr lvl="0">
              <a:spcBef>
                <a:spcPts val="0"/>
              </a:spcBef>
              <a:defRPr/>
            </a:pPr>
            <a:endParaRPr lang="fr-FR" sz="1600" b="1" dirty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2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Ouvrez-vous, ouvrez vos cœurs </a:t>
            </a:r>
          </a:p>
          <a:p>
            <a:pPr marL="358775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Au </a:t>
            </a:r>
            <a:r>
              <a:rPr lang="fr-FR" sz="3200" i="0" dirty="0">
                <a:solidFill>
                  <a:schemeClr val="bg1"/>
                </a:solidFill>
              </a:rPr>
              <a:t>Dieu de miséricorde.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Laissez-vous réconcilier, 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Laissez-vous </a:t>
            </a:r>
            <a:r>
              <a:rPr lang="fr-FR" sz="3200" i="0" dirty="0">
                <a:solidFill>
                  <a:schemeClr val="bg1"/>
                </a:solidFill>
              </a:rPr>
              <a:t>transfigurer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9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052736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joie!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Acclamez le Dieu trois fois Saint!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le prier dans la paix,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témoigner de son amour.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 pour Dieu, notre </a:t>
            </a:r>
            <a:r>
              <a:rPr lang="fr-FR" sz="3200" b="1" dirty="0" smtClean="0">
                <a:solidFill>
                  <a:srgbClr val="FFFF00"/>
                </a:solidFill>
              </a:rPr>
              <a:t>Dieu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2400" i="0" dirty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buAutoNum type="arabicPeriod" startAt="3"/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Notre </a:t>
            </a:r>
            <a:r>
              <a:rPr lang="fr-FR" sz="3200" i="0" dirty="0">
                <a:solidFill>
                  <a:schemeClr val="bg1"/>
                </a:solidFill>
              </a:rPr>
              <a:t>Dieu est tout Amour,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</a:t>
            </a:r>
            <a:r>
              <a:rPr lang="fr-FR" sz="3200" i="0" dirty="0">
                <a:solidFill>
                  <a:schemeClr val="bg1"/>
                </a:solidFill>
              </a:rPr>
              <a:t>Toute </a:t>
            </a:r>
            <a:r>
              <a:rPr lang="fr-FR" sz="3200" i="0" dirty="0">
                <a:solidFill>
                  <a:schemeClr val="bg1"/>
                </a:solidFill>
              </a:rPr>
              <a:t>paix, toute tendresse.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Demeurez </a:t>
            </a:r>
            <a:r>
              <a:rPr lang="fr-FR" sz="3200" i="0" dirty="0">
                <a:solidFill>
                  <a:schemeClr val="bg1"/>
                </a:solidFill>
              </a:rPr>
              <a:t>en son Amour </a:t>
            </a:r>
            <a:endParaRPr lang="fr-FR" sz="3200" i="0" dirty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>
                <a:solidFill>
                  <a:schemeClr val="bg1"/>
                </a:solidFill>
              </a:rPr>
              <a:t>Il </a:t>
            </a:r>
            <a:r>
              <a:rPr lang="fr-FR" sz="3200" i="0" dirty="0">
                <a:solidFill>
                  <a:schemeClr val="bg1"/>
                </a:solidFill>
              </a:rPr>
              <a:t>vous comblera de Lui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45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052736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joie!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Acclamez le Dieu trois fois Saint!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le prier dans la paix,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témoigner de son amour.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 pour Dieu, notre </a:t>
            </a:r>
            <a:r>
              <a:rPr lang="fr-FR" sz="3200" b="1" dirty="0" smtClean="0">
                <a:solidFill>
                  <a:srgbClr val="FFFF00"/>
                </a:solidFill>
              </a:rPr>
              <a:t>Dieu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3200" i="0" dirty="0">
              <a:solidFill>
                <a:schemeClr val="bg1"/>
              </a:solidFill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 startAt="4"/>
              <a:defRPr/>
            </a:pPr>
            <a:r>
              <a:rPr lang="fr-FR" sz="3200" i="0" dirty="0">
                <a:solidFill>
                  <a:schemeClr val="bg1"/>
                </a:solidFill>
              </a:rPr>
              <a:t>A </a:t>
            </a:r>
            <a:r>
              <a:rPr lang="fr-FR" sz="3200" i="0" dirty="0">
                <a:solidFill>
                  <a:schemeClr val="bg1"/>
                </a:solidFill>
              </a:rPr>
              <a:t>l’ouvrage de sa grâce, </a:t>
            </a:r>
            <a:endParaRPr lang="fr-FR" sz="3200" i="0" dirty="0">
              <a:solidFill>
                <a:schemeClr val="bg1"/>
              </a:solidFill>
            </a:endParaRPr>
          </a:p>
          <a:p>
            <a:pPr marL="358775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Offrez </a:t>
            </a:r>
            <a:r>
              <a:rPr lang="fr-FR" sz="3200" i="0" dirty="0">
                <a:solidFill>
                  <a:schemeClr val="bg1"/>
                </a:solidFill>
              </a:rPr>
              <a:t>toute votre vie.</a:t>
            </a:r>
          </a:p>
          <a:p>
            <a:pPr marL="358775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Il </a:t>
            </a:r>
            <a:r>
              <a:rPr lang="fr-FR" sz="3200" i="0" dirty="0">
                <a:solidFill>
                  <a:schemeClr val="bg1"/>
                </a:solidFill>
              </a:rPr>
              <a:t>pourra vous transformer,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358775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Lui</a:t>
            </a:r>
            <a:r>
              <a:rPr lang="fr-FR" sz="3200" i="0" dirty="0">
                <a:solidFill>
                  <a:schemeClr val="bg1"/>
                </a:solidFill>
              </a:rPr>
              <a:t>, le Dieu qui sanctifie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8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l’Envoi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Chant d’Envoi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1052736"/>
            <a:ext cx="91440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joie!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Acclamez le Dieu trois fois Saint!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Venez le prier dans la paix, 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témoigner de son amour.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Jubilez, criez de joie pour Dieu, notre </a:t>
            </a:r>
            <a:r>
              <a:rPr lang="fr-FR" sz="3200" b="1" dirty="0" smtClean="0">
                <a:solidFill>
                  <a:srgbClr val="FFFF00"/>
                </a:solidFill>
              </a:rPr>
              <a:t>Dieu</a:t>
            </a:r>
          </a:p>
          <a:p>
            <a:pPr lvl="0">
              <a:spcBef>
                <a:spcPts val="0"/>
              </a:spcBef>
              <a:defRPr/>
            </a:pPr>
            <a:endParaRPr lang="fr-FR" sz="1600" b="1" dirty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5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Louange </a:t>
            </a:r>
            <a:r>
              <a:rPr lang="fr-FR" sz="3200" i="0" dirty="0">
                <a:solidFill>
                  <a:schemeClr val="bg1"/>
                </a:solidFill>
              </a:rPr>
              <a:t>au Père et au Fils, </a:t>
            </a:r>
            <a:endParaRPr lang="fr-FR" sz="3200" i="0" dirty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>
                <a:solidFill>
                  <a:schemeClr val="bg1"/>
                </a:solidFill>
              </a:rPr>
              <a:t>Louange </a:t>
            </a:r>
            <a:r>
              <a:rPr lang="fr-FR" sz="3200" i="0" dirty="0">
                <a:solidFill>
                  <a:schemeClr val="bg1"/>
                </a:solidFill>
              </a:rPr>
              <a:t>à l’Esprit de gloire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Bienheureuse </a:t>
            </a:r>
            <a:r>
              <a:rPr lang="fr-FR" sz="3200" i="0" dirty="0">
                <a:solidFill>
                  <a:schemeClr val="bg1"/>
                </a:solidFill>
              </a:rPr>
              <a:t>Trinité,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Notre </a:t>
            </a:r>
            <a:r>
              <a:rPr lang="fr-FR" sz="3200" i="0" dirty="0">
                <a:solidFill>
                  <a:schemeClr val="bg1"/>
                </a:solidFill>
              </a:rPr>
              <a:t>joie et notre vie.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173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5433</TotalTime>
  <Words>338</Words>
  <Application>Microsoft Office PowerPoint</Application>
  <PresentationFormat>Affichage à l'écran (4:3)</PresentationFormat>
  <Paragraphs>60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Comic Sans MS</vt:lpstr>
      <vt:lpstr>6_Modèle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668</cp:revision>
  <cp:lastPrinted>2017-10-06T11:59:14Z</cp:lastPrinted>
  <dcterms:created xsi:type="dcterms:W3CDTF">2009-10-17T16:00:12Z</dcterms:created>
  <dcterms:modified xsi:type="dcterms:W3CDTF">2022-06-27T19:16:17Z</dcterms:modified>
</cp:coreProperties>
</file>