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
  </p:notesMasterIdLst>
  <p:handoutMasterIdLst>
    <p:handoutMasterId r:id="rId4"/>
  </p:handoutMasterIdLst>
  <p:sldIdLst>
    <p:sldId id="258"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9393" autoAdjust="0"/>
  </p:normalViewPr>
  <p:slideViewPr>
    <p:cSldViewPr>
      <p:cViewPr varScale="1">
        <p:scale>
          <a:sx n="115" d="100"/>
          <a:sy n="115" d="100"/>
        </p:scale>
        <p:origin x="1548"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22/09/2024</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DE1873-5F1F-424A-8E67-71F0D4D2FE34}" type="slidenum">
              <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tLang="fr-FR"/>
          </a:p>
        </p:txBody>
      </p:sp>
    </p:spTree>
    <p:extLst>
      <p:ext uri="{BB962C8B-B14F-4D97-AF65-F5344CB8AC3E}">
        <p14:creationId xmlns:p14="http://schemas.microsoft.com/office/powerpoint/2010/main" val="461874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571480"/>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7DDA7C6-EB1F-4409-8E52-C5F7EFAD8CE4}" type="slidenum">
              <a:rPr lang="fr-FR"/>
              <a:pPr>
                <a:defRPr/>
              </a:pPr>
              <a:t>‹N°›</a:t>
            </a:fld>
            <a:endParaRPr lang="fr-FR"/>
          </a:p>
        </p:txBody>
      </p:sp>
    </p:spTree>
    <p:extLst>
      <p:ext uri="{BB962C8B-B14F-4D97-AF65-F5344CB8AC3E}">
        <p14:creationId xmlns:p14="http://schemas.microsoft.com/office/powerpoint/2010/main" val="2706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F44E737-8318-4BF0-9147-2CAA634895E6}" type="slidenum">
              <a:rPr lang="fr-FR"/>
              <a:pPr>
                <a:defRPr/>
              </a:pPr>
              <a:t>‹N°›</a:t>
            </a:fld>
            <a:endParaRPr lang="fr-FR"/>
          </a:p>
        </p:txBody>
      </p:sp>
    </p:spTree>
    <p:extLst>
      <p:ext uri="{BB962C8B-B14F-4D97-AF65-F5344CB8AC3E}">
        <p14:creationId xmlns:p14="http://schemas.microsoft.com/office/powerpoint/2010/main" val="2303307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CEC7387-6EE4-436A-8620-1754E848C336}" type="slidenum">
              <a:rPr lang="fr-FR"/>
              <a:pPr>
                <a:defRPr/>
              </a:pPr>
              <a:t>‹N°›</a:t>
            </a:fld>
            <a:endParaRPr lang="fr-FR"/>
          </a:p>
        </p:txBody>
      </p:sp>
    </p:spTree>
    <p:extLst>
      <p:ext uri="{BB962C8B-B14F-4D97-AF65-F5344CB8AC3E}">
        <p14:creationId xmlns:p14="http://schemas.microsoft.com/office/powerpoint/2010/main" val="146073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FFEB789-BFD8-490C-86ED-C1005C6375A6}" type="slidenum">
              <a:rPr lang="fr-FR"/>
              <a:pPr>
                <a:defRPr/>
              </a:pPr>
              <a:t>‹N°›</a:t>
            </a:fld>
            <a:endParaRPr lang="fr-FR"/>
          </a:p>
        </p:txBody>
      </p:sp>
    </p:spTree>
    <p:extLst>
      <p:ext uri="{BB962C8B-B14F-4D97-AF65-F5344CB8AC3E}">
        <p14:creationId xmlns:p14="http://schemas.microsoft.com/office/powerpoint/2010/main" val="20570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3083B94-60A2-462B-AD5D-B3A30D35C42D}" type="slidenum">
              <a:rPr lang="fr-FR"/>
              <a:pPr>
                <a:defRPr/>
              </a:pPr>
              <a:t>‹N°›</a:t>
            </a:fld>
            <a:endParaRPr lang="fr-FR"/>
          </a:p>
        </p:txBody>
      </p:sp>
    </p:spTree>
    <p:extLst>
      <p:ext uri="{BB962C8B-B14F-4D97-AF65-F5344CB8AC3E}">
        <p14:creationId xmlns:p14="http://schemas.microsoft.com/office/powerpoint/2010/main" val="2371109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A4ED4AD-8BE0-4DD4-8503-055BE133CAE5}" type="slidenum">
              <a:rPr lang="fr-FR"/>
              <a:pPr>
                <a:defRPr/>
              </a:pPr>
              <a:t>‹N°›</a:t>
            </a:fld>
            <a:endParaRPr lang="fr-FR"/>
          </a:p>
        </p:txBody>
      </p:sp>
    </p:spTree>
    <p:extLst>
      <p:ext uri="{BB962C8B-B14F-4D97-AF65-F5344CB8AC3E}">
        <p14:creationId xmlns:p14="http://schemas.microsoft.com/office/powerpoint/2010/main" val="158556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9DD864BF-6444-4C08-A475-2885EC33E79C}" type="slidenum">
              <a:rPr lang="fr-FR"/>
              <a:pPr>
                <a:defRPr/>
              </a:pPr>
              <a:t>‹N°›</a:t>
            </a:fld>
            <a:endParaRPr lang="fr-FR"/>
          </a:p>
        </p:txBody>
      </p:sp>
    </p:spTree>
    <p:extLst>
      <p:ext uri="{BB962C8B-B14F-4D97-AF65-F5344CB8AC3E}">
        <p14:creationId xmlns:p14="http://schemas.microsoft.com/office/powerpoint/2010/main" val="121568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E12364AD-C780-40D6-80AE-36C80F258536}" type="slidenum">
              <a:rPr lang="fr-FR"/>
              <a:pPr>
                <a:defRPr/>
              </a:pPr>
              <a:t>‹N°›</a:t>
            </a:fld>
            <a:endParaRPr lang="fr-FR"/>
          </a:p>
        </p:txBody>
      </p:sp>
    </p:spTree>
    <p:extLst>
      <p:ext uri="{BB962C8B-B14F-4D97-AF65-F5344CB8AC3E}">
        <p14:creationId xmlns:p14="http://schemas.microsoft.com/office/powerpoint/2010/main" val="2564026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9B812AC8-BF65-4A6A-BCB1-78828E9D9D0D}" type="slidenum">
              <a:rPr lang="fr-FR"/>
              <a:pPr>
                <a:defRPr/>
              </a:pPr>
              <a:t>‹N°›</a:t>
            </a:fld>
            <a:endParaRPr lang="fr-FR"/>
          </a:p>
        </p:txBody>
      </p:sp>
    </p:spTree>
    <p:extLst>
      <p:ext uri="{BB962C8B-B14F-4D97-AF65-F5344CB8AC3E}">
        <p14:creationId xmlns:p14="http://schemas.microsoft.com/office/powerpoint/2010/main" val="132231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5604B535-FDB6-472D-A8FF-F49A5677C939}" type="slidenum">
              <a:rPr lang="fr-FR"/>
              <a:pPr>
                <a:defRPr/>
              </a:pPr>
              <a:t>‹N°›</a:t>
            </a:fld>
            <a:endParaRPr lang="fr-FR"/>
          </a:p>
        </p:txBody>
      </p:sp>
    </p:spTree>
    <p:extLst>
      <p:ext uri="{BB962C8B-B14F-4D97-AF65-F5344CB8AC3E}">
        <p14:creationId xmlns:p14="http://schemas.microsoft.com/office/powerpoint/2010/main" val="256100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3DE1F9B-4EA3-4759-9365-72869AF1AF7F}" type="slidenum">
              <a:rPr lang="fr-FR"/>
              <a:pPr>
                <a:defRPr/>
              </a:pPr>
              <a:t>‹N°›</a:t>
            </a:fld>
            <a:endParaRPr lang="fr-FR"/>
          </a:p>
        </p:txBody>
      </p:sp>
    </p:spTree>
    <p:extLst>
      <p:ext uri="{BB962C8B-B14F-4D97-AF65-F5344CB8AC3E}">
        <p14:creationId xmlns:p14="http://schemas.microsoft.com/office/powerpoint/2010/main" val="165471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cs typeface="+mn-cs"/>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cs typeface="+mn-cs"/>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cs typeface="+mn-cs"/>
              </a:defRPr>
            </a:lvl1pPr>
          </a:lstStyle>
          <a:p>
            <a:pPr>
              <a:defRPr/>
            </a:pPr>
            <a:fld id="{D40A32AF-632D-455B-8BB4-D4E8EF3F64EA}" type="slidenum">
              <a:rPr lang="fr-FR"/>
              <a:pPr>
                <a:defRPr/>
              </a:pPr>
              <a:t>‹N°›</a:t>
            </a:fld>
            <a:endParaRPr lang="fr-FR"/>
          </a:p>
        </p:txBody>
      </p:sp>
    </p:spTree>
    <p:extLst>
      <p:ext uri="{BB962C8B-B14F-4D97-AF65-F5344CB8AC3E}">
        <p14:creationId xmlns:p14="http://schemas.microsoft.com/office/powerpoint/2010/main" val="111554711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113278" y="620688"/>
            <a:ext cx="9139242" cy="6150520"/>
          </a:xfrm>
        </p:spPr>
        <p:txBody>
          <a:bodyPr/>
          <a:lstStyle/>
          <a:p>
            <a:pPr lvl="0" algn="l">
              <a:tabLst>
                <a:tab pos="357188" algn="l"/>
              </a:tabLst>
            </a:pPr>
            <a:r>
              <a:rPr lang="fr-FR" altLang="fr-FR" sz="3200" b="1" dirty="0">
                <a:solidFill>
                  <a:srgbClr val="99CCFF"/>
                </a:solidFill>
                <a:latin typeface="Arial Narrow" pitchFamily="34" charset="0"/>
              </a:rPr>
              <a:t>Kyrie : Messe de l’Emmanuel</a:t>
            </a:r>
            <a:br>
              <a:rPr lang="fr-FR" altLang="fr-FR" sz="3000" b="1" dirty="0">
                <a:solidFill>
                  <a:srgbClr val="FF0000"/>
                </a:solidFill>
                <a:latin typeface="Arial Narrow" pitchFamily="34" charset="0"/>
              </a:rPr>
            </a:br>
            <a:r>
              <a:rPr lang="fr-FR" sz="1000" b="1" i="1" dirty="0"/>
              <a:t> </a:t>
            </a:r>
            <a:br>
              <a:rPr lang="fr-FR" altLang="fr-FR" sz="500" b="1" dirty="0">
                <a:solidFill>
                  <a:schemeClr val="bg1"/>
                </a:solidFill>
                <a:latin typeface="Arial Narrow" pitchFamily="34" charset="0"/>
              </a:rPr>
            </a:br>
            <a:r>
              <a:rPr lang="fr-FR" altLang="fr-FR" sz="3000" b="1" dirty="0">
                <a:solidFill>
                  <a:schemeClr val="bg1"/>
                </a:solidFill>
                <a:latin typeface="Arial Narrow" pitchFamily="34" charset="0"/>
              </a:rPr>
              <a:t>1. </a:t>
            </a:r>
            <a:r>
              <a:rPr lang="fr-FR" sz="3000" dirty="0">
                <a:solidFill>
                  <a:schemeClr val="bg1"/>
                </a:solidFill>
              </a:rPr>
              <a:t>Seigneur Jésus, envoyé par le Père,</a:t>
            </a:r>
            <a:br>
              <a:rPr lang="fr-FR" sz="3000" dirty="0">
                <a:solidFill>
                  <a:schemeClr val="bg1"/>
                </a:solidFill>
              </a:rPr>
            </a:br>
            <a:r>
              <a:rPr lang="fr-FR" sz="3000" dirty="0">
                <a:solidFill>
                  <a:schemeClr val="bg1"/>
                </a:solidFill>
              </a:rPr>
              <a:t>	Pour guérir et sauver les hommes,</a:t>
            </a:r>
            <a:br>
              <a:rPr lang="fr-FR" sz="3000" dirty="0">
                <a:solidFill>
                  <a:schemeClr val="bg1"/>
                </a:solidFill>
              </a:rPr>
            </a:br>
            <a:r>
              <a:rPr lang="fr-FR" sz="3000" dirty="0">
                <a:solidFill>
                  <a:schemeClr val="bg1"/>
                </a:solidFill>
              </a:rPr>
              <a:t>	Prends pitié de nous.</a:t>
            </a:r>
            <a:br>
              <a:rPr lang="fr-FR" sz="3000" dirty="0">
                <a:solidFill>
                  <a:schemeClr val="bg1"/>
                </a:solidFill>
              </a:rPr>
            </a:br>
            <a:r>
              <a:rPr lang="fr-FR" sz="3000" dirty="0">
                <a:solidFill>
                  <a:srgbClr val="FFFF00"/>
                </a:solidFill>
              </a:rPr>
              <a:t>Kyrie, Kyrie eleison </a:t>
            </a:r>
            <a:r>
              <a:rPr lang="fr-FR" sz="3000" dirty="0">
                <a:solidFill>
                  <a:schemeClr val="bg1"/>
                </a:solidFill>
              </a:rPr>
              <a:t>(bis)</a:t>
            </a:r>
            <a:br>
              <a:rPr lang="fr-FR" sz="3000" dirty="0">
                <a:solidFill>
                  <a:schemeClr val="bg1"/>
                </a:solidFill>
              </a:rPr>
            </a:br>
            <a:br>
              <a:rPr lang="fr-FR" sz="200" dirty="0">
                <a:solidFill>
                  <a:schemeClr val="bg1"/>
                </a:solidFill>
              </a:rPr>
            </a:br>
            <a:r>
              <a:rPr lang="fr-FR" sz="3000" dirty="0">
                <a:solidFill>
                  <a:schemeClr val="bg1"/>
                </a:solidFill>
              </a:rPr>
              <a:t>2. Ô Christ, venu dans le monde,</a:t>
            </a:r>
            <a:br>
              <a:rPr lang="fr-FR" sz="3000" dirty="0">
                <a:solidFill>
                  <a:schemeClr val="bg1"/>
                </a:solidFill>
              </a:rPr>
            </a:br>
            <a:r>
              <a:rPr lang="fr-FR" sz="3000" dirty="0">
                <a:solidFill>
                  <a:schemeClr val="bg1"/>
                </a:solidFill>
              </a:rPr>
              <a:t>	Appeler tous les pécheurs,</a:t>
            </a:r>
            <a:br>
              <a:rPr lang="fr-FR" sz="3000" dirty="0">
                <a:solidFill>
                  <a:schemeClr val="bg1"/>
                </a:solidFill>
              </a:rPr>
            </a:br>
            <a:r>
              <a:rPr lang="fr-FR" sz="3000" dirty="0">
                <a:solidFill>
                  <a:schemeClr val="bg1"/>
                </a:solidFill>
              </a:rPr>
              <a:t>	Prends pitié de nous.</a:t>
            </a:r>
            <a:br>
              <a:rPr lang="fr-FR" sz="3000" dirty="0">
                <a:solidFill>
                  <a:schemeClr val="bg1"/>
                </a:solidFill>
              </a:rPr>
            </a:br>
            <a:r>
              <a:rPr lang="fr-FR" sz="3000" dirty="0" err="1">
                <a:solidFill>
                  <a:srgbClr val="FFFF00"/>
                </a:solidFill>
              </a:rPr>
              <a:t>Christe</a:t>
            </a:r>
            <a:r>
              <a:rPr lang="fr-FR" sz="3000" dirty="0">
                <a:solidFill>
                  <a:srgbClr val="FFFF00"/>
                </a:solidFill>
              </a:rPr>
              <a:t> eleison, </a:t>
            </a:r>
            <a:r>
              <a:rPr lang="fr-FR" sz="3000" dirty="0" err="1">
                <a:solidFill>
                  <a:srgbClr val="FFFF00"/>
                </a:solidFill>
              </a:rPr>
              <a:t>Christe</a:t>
            </a:r>
            <a:r>
              <a:rPr lang="fr-FR" sz="3000" dirty="0">
                <a:solidFill>
                  <a:srgbClr val="FFFF00"/>
                </a:solidFill>
              </a:rPr>
              <a:t> eleison, </a:t>
            </a:r>
            <a:r>
              <a:rPr lang="fr-FR" sz="3000" dirty="0" err="1">
                <a:solidFill>
                  <a:srgbClr val="FFFF00"/>
                </a:solidFill>
              </a:rPr>
              <a:t>Christe</a:t>
            </a:r>
            <a:r>
              <a:rPr lang="fr-FR" sz="3000" dirty="0">
                <a:solidFill>
                  <a:srgbClr val="FFFF00"/>
                </a:solidFill>
              </a:rPr>
              <a:t> eleison </a:t>
            </a:r>
            <a:r>
              <a:rPr lang="fr-FR" sz="3000" dirty="0">
                <a:solidFill>
                  <a:schemeClr val="bg1"/>
                </a:solidFill>
              </a:rPr>
              <a:t>(bis)</a:t>
            </a:r>
            <a:br>
              <a:rPr lang="fr-FR" sz="3000" dirty="0">
                <a:solidFill>
                  <a:schemeClr val="bg1"/>
                </a:solidFill>
              </a:rPr>
            </a:br>
            <a:br>
              <a:rPr lang="fr-FR" sz="200" dirty="0">
                <a:solidFill>
                  <a:schemeClr val="bg1"/>
                </a:solidFill>
              </a:rPr>
            </a:br>
            <a:r>
              <a:rPr lang="fr-FR" sz="3000" dirty="0">
                <a:solidFill>
                  <a:schemeClr val="bg1"/>
                </a:solidFill>
              </a:rPr>
              <a:t>3. Seigneur Jésus, élevé dans la gloire du Père,</a:t>
            </a:r>
            <a:br>
              <a:rPr lang="fr-FR" sz="3000">
                <a:solidFill>
                  <a:schemeClr val="bg1"/>
                </a:solidFill>
              </a:rPr>
            </a:br>
            <a:r>
              <a:rPr lang="fr-FR" sz="3000">
                <a:solidFill>
                  <a:schemeClr val="bg1"/>
                </a:solidFill>
              </a:rPr>
              <a:t>	Où </a:t>
            </a:r>
            <a:r>
              <a:rPr lang="fr-FR" sz="3000" dirty="0">
                <a:solidFill>
                  <a:schemeClr val="bg1"/>
                </a:solidFill>
              </a:rPr>
              <a:t>tu intercèdes pour nous,</a:t>
            </a:r>
            <a:br>
              <a:rPr lang="fr-FR" sz="3000">
                <a:solidFill>
                  <a:schemeClr val="bg1"/>
                </a:solidFill>
              </a:rPr>
            </a:br>
            <a:r>
              <a:rPr lang="fr-FR" sz="3000">
                <a:solidFill>
                  <a:schemeClr val="bg1"/>
                </a:solidFill>
              </a:rPr>
              <a:t>	Prend </a:t>
            </a:r>
            <a:r>
              <a:rPr lang="fr-FR" sz="3000" dirty="0">
                <a:solidFill>
                  <a:schemeClr val="bg1"/>
                </a:solidFill>
              </a:rPr>
              <a:t>pitié de nous.</a:t>
            </a:r>
            <a:br>
              <a:rPr lang="fr-FR" sz="3000" dirty="0">
                <a:solidFill>
                  <a:schemeClr val="bg1"/>
                </a:solidFill>
              </a:rPr>
            </a:br>
            <a:r>
              <a:rPr lang="fr-FR" sz="3000" dirty="0">
                <a:solidFill>
                  <a:srgbClr val="FFFF00"/>
                </a:solidFill>
              </a:rPr>
              <a:t>Kyrie, Kyrie eleison </a:t>
            </a:r>
            <a:r>
              <a:rPr lang="fr-FR" sz="3000" dirty="0">
                <a:solidFill>
                  <a:schemeClr val="bg1"/>
                </a:solidFill>
              </a:rPr>
              <a:t>(bis)</a:t>
            </a:r>
            <a:endParaRPr lang="fr-FR" altLang="fr-FR" sz="2900" b="1" i="1" dirty="0">
              <a:solidFill>
                <a:schemeClr val="bg1"/>
              </a:solidFill>
            </a:endParaRPr>
          </a:p>
        </p:txBody>
      </p:sp>
      <p:sp>
        <p:nvSpPr>
          <p:cNvPr id="6147" name="Text Box 3"/>
          <p:cNvSpPr txBox="1">
            <a:spLocks noChangeArrowheads="1"/>
          </p:cNvSpPr>
          <p:nvPr/>
        </p:nvSpPr>
        <p:spPr bwMode="auto">
          <a:xfrm>
            <a:off x="539552" y="0"/>
            <a:ext cx="8496943" cy="523220"/>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altLang="fr-FR" sz="2800" b="0" i="0" u="none" strike="noStrike" kern="1200" cap="none" spc="0" normalizeH="0" baseline="0" noProof="0" dirty="0">
                <a:ln>
                  <a:noFill/>
                </a:ln>
                <a:solidFill>
                  <a:srgbClr val="00B050"/>
                </a:solidFill>
                <a:effectLst/>
                <a:uLnTx/>
                <a:uFillTx/>
                <a:latin typeface="Comic Sans MS" pitchFamily="66" charset="0"/>
                <a:ea typeface="+mn-ea"/>
                <a:cs typeface="Arial" charset="0"/>
              </a:rPr>
              <a:t>Liturgie de l’Accueil </a:t>
            </a:r>
            <a:r>
              <a:rPr kumimoji="0" lang="fr-FR" altLang="fr-FR" sz="2800" b="0" i="0" u="none" strike="noStrike" kern="1200" cap="none" spc="0" normalizeH="0" baseline="0" noProof="0" dirty="0">
                <a:ln>
                  <a:noFill/>
                </a:ln>
                <a:solidFill>
                  <a:srgbClr val="FFFF00"/>
                </a:solidFill>
                <a:effectLst/>
                <a:uLnTx/>
                <a:uFillTx/>
                <a:latin typeface="Comic Sans MS" pitchFamily="66" charset="0"/>
                <a:ea typeface="+mn-ea"/>
                <a:cs typeface="Arial" charset="0"/>
              </a:rPr>
              <a:t>-&gt;</a:t>
            </a:r>
            <a:r>
              <a:rPr kumimoji="0" lang="fr-FR" altLang="fr-FR" sz="2800" b="0" i="0" u="none" strike="noStrike" kern="1200" cap="none" spc="0" normalizeH="0" baseline="0" noProof="0" dirty="0">
                <a:ln>
                  <a:noFill/>
                </a:ln>
                <a:solidFill>
                  <a:srgbClr val="FFFFFF"/>
                </a:solidFill>
                <a:effectLst/>
                <a:uLnTx/>
                <a:uFillTx/>
                <a:latin typeface="Comic Sans MS" pitchFamily="66" charset="0"/>
                <a:ea typeface="+mn-ea"/>
                <a:cs typeface="Arial" charset="0"/>
              </a:rPr>
              <a:t> </a:t>
            </a:r>
            <a:r>
              <a:rPr kumimoji="0" lang="fr-FR" altLang="fr-FR" sz="2800" b="1" i="0" u="none" strike="noStrike" kern="1200" cap="none" spc="0" normalizeH="0" baseline="0" noProof="0" dirty="0">
                <a:ln>
                  <a:noFill/>
                </a:ln>
                <a:solidFill>
                  <a:srgbClr val="FFFF00"/>
                </a:solidFill>
                <a:effectLst/>
                <a:uLnTx/>
                <a:uFillTx/>
                <a:latin typeface="Comic Sans MS" pitchFamily="66" charset="0"/>
                <a:ea typeface="+mn-ea"/>
                <a:cs typeface="Arial" charset="0"/>
              </a:rPr>
              <a:t>Prière pénitentielle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2316" y="5800099"/>
            <a:ext cx="1143000" cy="874426"/>
          </a:xfrm>
          <a:prstGeom prst="roundRect">
            <a:avLst>
              <a:gd name="adj" fmla="val 18561"/>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2541765"/>
      </p:ext>
    </p:extLst>
  </p:cSld>
  <p:clrMapOvr>
    <a:masterClrMapping/>
  </p:clrMapOvr>
</p:sld>
</file>

<file path=ppt/theme/theme1.xml><?xml version="1.0" encoding="utf-8"?>
<a:theme xmlns:a="http://schemas.openxmlformats.org/drawingml/2006/main" name="1_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5420</TotalTime>
  <Words>124</Words>
  <Application>Microsoft Office PowerPoint</Application>
  <PresentationFormat>Affichage à l'écran (4:3)</PresentationFormat>
  <Paragraphs>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Arial Narrow</vt:lpstr>
      <vt:lpstr>Comic Sans MS</vt:lpstr>
      <vt:lpstr>1_Modèle par défaut</vt:lpstr>
      <vt:lpstr>Kyrie : Messe de l’Emmanuel   1. Seigneur Jésus, envoyé par le Père,  Pour guérir et sauver les hommes,  Prends pitié de nous. Kyrie, Kyrie eleison (bis)  2. Ô Christ, venu dans le monde,  Appeler tous les pécheurs,  Prends pitié de nous. Christe eleison, Christe eleison, Christe eleison (bis)  3. Seigneur Jésus, élevé dans la gloire du Père,  Où tu intercèdes pour nous,  Prend pitié de nous. Kyrie, Kyrie eleison (bis)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MANU MARGOT</dc:creator>
  <cp:lastModifiedBy>Francois</cp:lastModifiedBy>
  <cp:revision>664</cp:revision>
  <cp:lastPrinted>2017-10-06T11:59:14Z</cp:lastPrinted>
  <dcterms:created xsi:type="dcterms:W3CDTF">2009-10-17T16:00:12Z</dcterms:created>
  <dcterms:modified xsi:type="dcterms:W3CDTF">2024-09-22T15:06:41Z</dcterms:modified>
</cp:coreProperties>
</file>