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70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>
                <a:solidFill>
                  <a:prstClr val="black"/>
                </a:solidFill>
                <a:cs typeface="Arial" charset="0"/>
              </a:rPr>
              <a:pPr algn="r"/>
              <a:t>1</a:t>
            </a:fld>
            <a:endParaRPr lang="fr-FR" sz="1200" i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432348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  <a:cs typeface="Arial" charset="0"/>
              </a:rPr>
              <a:t>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- Geste de Paix</a:t>
            </a:r>
          </a:p>
        </p:txBody>
      </p:sp>
      <p:sp>
        <p:nvSpPr>
          <p:cNvPr id="4" name="Rectangle 3"/>
          <p:cNvSpPr/>
          <p:nvPr/>
        </p:nvSpPr>
        <p:spPr>
          <a:xfrm>
            <a:off x="215900" y="798513"/>
            <a:ext cx="8964613" cy="553997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000" b="1" dirty="0">
                <a:solidFill>
                  <a:srgbClr val="FFFF00"/>
                </a:solidFill>
                <a:cs typeface="Arial" charset="0"/>
              </a:rPr>
              <a:t>La Paix soit avec nous, La Paix de Jésus-Christ,</a:t>
            </a:r>
          </a:p>
          <a:p>
            <a:r>
              <a:rPr lang="fr-FR" sz="3000" b="1" dirty="0">
                <a:solidFill>
                  <a:srgbClr val="FFFF00"/>
                </a:solidFill>
                <a:cs typeface="Arial" charset="0"/>
              </a:rPr>
              <a:t>La Paix soit entre nous, La Paix de son Esprit.</a:t>
            </a:r>
          </a:p>
          <a:p>
            <a:endParaRPr lang="fr-FR" sz="3000" b="1" dirty="0">
              <a:solidFill>
                <a:srgbClr val="FFFF00"/>
              </a:solidFill>
              <a:cs typeface="Arial" charset="0"/>
            </a:endParaRP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Agneau de Dieu, qui </a:t>
            </a:r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enlèves </a:t>
            </a:r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le péché du monde, </a:t>
            </a: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Prends pitié de nous (bis).</a:t>
            </a:r>
          </a:p>
          <a:p>
            <a:endParaRPr lang="fr-FR" sz="2800" i="0" dirty="0">
              <a:solidFill>
                <a:srgbClr val="FFFFFF"/>
              </a:solidFill>
              <a:cs typeface="Arial" charset="0"/>
            </a:endParaRP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Agneau de Dieu, qui </a:t>
            </a:r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enlèves </a:t>
            </a:r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le péché du monde, </a:t>
            </a: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Prends pitié de nous (bis).</a:t>
            </a:r>
          </a:p>
          <a:p>
            <a:endParaRPr lang="fr-FR" sz="2800" i="0" dirty="0">
              <a:solidFill>
                <a:srgbClr val="FFFFFF"/>
              </a:solidFill>
              <a:cs typeface="Arial" charset="0"/>
            </a:endParaRP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Agneau de Dieu, qui </a:t>
            </a:r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enlèves </a:t>
            </a:r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le péché du monde, </a:t>
            </a:r>
          </a:p>
          <a:p>
            <a:r>
              <a:rPr lang="fr-FR" sz="3000" i="0" dirty="0">
                <a:solidFill>
                  <a:srgbClr val="FFFFFF"/>
                </a:solidFill>
                <a:cs typeface="Arial" charset="0"/>
              </a:rPr>
              <a:t>Donne-nous la Paix (bis).</a:t>
            </a:r>
          </a:p>
          <a:p>
            <a:endParaRPr lang="fr-FR" sz="2800" dirty="0">
              <a:solidFill>
                <a:srgbClr val="FFCC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584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5440</TotalTime>
  <Words>88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671</cp:revision>
  <cp:lastPrinted>2017-10-06T11:59:14Z</cp:lastPrinted>
  <dcterms:created xsi:type="dcterms:W3CDTF">2009-10-17T16:00:12Z</dcterms:created>
  <dcterms:modified xsi:type="dcterms:W3CDTF">2019-12-11T07:03:31Z</dcterms:modified>
</cp:coreProperties>
</file>