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03/01/2023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9599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10678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sz="2800" i="1" dirty="0">
                <a:solidFill>
                  <a:srgbClr val="00B050"/>
                </a:solidFill>
                <a:latin typeface="Comic Sans MS" pitchFamily="66" charset="0"/>
              </a:rPr>
              <a:t>Liturgie de </a:t>
            </a:r>
            <a:r>
              <a:rPr lang="fr-FR" sz="2800" i="1" dirty="0" smtClean="0">
                <a:solidFill>
                  <a:srgbClr val="00B050"/>
                </a:solidFill>
                <a:latin typeface="Comic Sans MS" pitchFamily="66" charset="0"/>
              </a:rPr>
              <a:t>l’</a:t>
            </a:r>
            <a:r>
              <a:rPr lang="fr-FR" sz="2800" i="1" kern="1200" dirty="0" smtClean="0">
                <a:solidFill>
                  <a:srgbClr val="FFCC00"/>
                </a:solidFill>
                <a:latin typeface="Comic Sans MS" pitchFamily="66" charset="0"/>
                <a:ea typeface="+mn-ea"/>
                <a:cs typeface="Arial" charset="0"/>
              </a:rPr>
              <a:t>accueil</a:t>
            </a:r>
            <a:r>
              <a:rPr lang="fr-FR" sz="2800" i="1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sz="2800" i="1" kern="1200" dirty="0">
                <a:solidFill>
                  <a:srgbClr val="99CCFF"/>
                </a:solidFill>
                <a:latin typeface="Comic Sans MS" pitchFamily="66" charset="0"/>
                <a:ea typeface="+mn-ea"/>
                <a:cs typeface="Arial" charset="0"/>
              </a:rPr>
              <a:t>-&gt; Chant d’entrée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324528" cy="6237312"/>
          </a:xfrm>
        </p:spPr>
        <p:txBody>
          <a:bodyPr/>
          <a:lstStyle/>
          <a:p>
            <a:pPr marL="444500" lvl="0" indent="-444500">
              <a:spcBef>
                <a:spcPts val="0"/>
              </a:spcBef>
            </a:pPr>
            <a:r>
              <a:rPr lang="fr-FR" dirty="0" smtClean="0"/>
              <a:t>1</a:t>
            </a:r>
            <a:r>
              <a:rPr lang="fr-FR" dirty="0"/>
              <a:t>.	D'ici aux confins de la terre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Va résonner notre prière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Nous </a:t>
            </a:r>
            <a:r>
              <a:rPr lang="fr-FR" dirty="0" smtClean="0"/>
              <a:t>chanterons </a:t>
            </a:r>
            <a:r>
              <a:rPr lang="fr-FR" dirty="0"/>
              <a:t>	</a:t>
            </a:r>
            <a:r>
              <a:rPr lang="fr-FR" dirty="0" smtClean="0"/>
              <a:t>  Car </a:t>
            </a:r>
            <a:r>
              <a:rPr lang="fr-FR" dirty="0"/>
              <a:t>tout est accompli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Et nous vivons de l'Esprit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Qu'éclate en toutes les nations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Le réveil d'une génération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Nous </a:t>
            </a:r>
            <a:r>
              <a:rPr lang="fr-FR" dirty="0" smtClean="0"/>
              <a:t>danserons </a:t>
            </a:r>
            <a:r>
              <a:rPr lang="fr-FR" dirty="0"/>
              <a:t>	</a:t>
            </a:r>
            <a:r>
              <a:rPr lang="fr-FR" dirty="0" smtClean="0"/>
              <a:t> Car </a:t>
            </a:r>
            <a:r>
              <a:rPr lang="fr-FR" dirty="0"/>
              <a:t>tout est accompli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Et nous crions </a:t>
            </a:r>
            <a:r>
              <a:rPr lang="fr-FR" dirty="0" smtClean="0"/>
              <a:t>« Jésus Christ » !</a:t>
            </a:r>
            <a:endParaRPr lang="fr-FR" dirty="0" smtClean="0"/>
          </a:p>
          <a:p>
            <a:pPr marL="444500" lvl="0" indent="-444500">
              <a:spcBef>
                <a:spcPts val="0"/>
              </a:spcBef>
            </a:pPr>
            <a:endParaRPr lang="fr-FR" sz="800" dirty="0" smtClean="0"/>
          </a:p>
          <a:p>
            <a:pPr marL="0" indent="0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Louez-le ! Louez-le ! </a:t>
            </a:r>
            <a:r>
              <a:rPr lang="fr-FR" b="1" i="1" dirty="0">
                <a:solidFill>
                  <a:srgbClr val="FFFF00"/>
                </a:solidFill>
              </a:rPr>
              <a:t>Qui que vous soyez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Louez-le ! Louez-le ! </a:t>
            </a:r>
            <a:r>
              <a:rPr lang="fr-FR" b="1" i="1" dirty="0">
                <a:solidFill>
                  <a:srgbClr val="FFFF00"/>
                </a:solidFill>
              </a:rPr>
              <a:t>Où que vous soyez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Louez-le ! Louez-le ! </a:t>
            </a:r>
            <a:r>
              <a:rPr lang="fr-FR" b="1" i="1" dirty="0">
                <a:solidFill>
                  <a:srgbClr val="FFFF00"/>
                </a:solidFill>
              </a:rPr>
              <a:t>En toutes circonstances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Louez-le ! Louez-le ! </a:t>
            </a:r>
            <a:r>
              <a:rPr lang="fr-FR" b="1" i="1" dirty="0">
                <a:solidFill>
                  <a:srgbClr val="FFFF00"/>
                </a:solidFill>
              </a:rPr>
              <a:t>Voici que Dieu </a:t>
            </a:r>
            <a:r>
              <a:rPr lang="fr-FR" b="1" i="1" dirty="0" smtClean="0">
                <a:solidFill>
                  <a:srgbClr val="FFFF00"/>
                </a:solidFill>
              </a:rPr>
              <a:t>avance</a:t>
            </a:r>
            <a:endParaRPr lang="fr-FR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45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sz="2800" i="1" dirty="0">
                <a:solidFill>
                  <a:srgbClr val="00B050"/>
                </a:solidFill>
                <a:latin typeface="Comic Sans MS" pitchFamily="66" charset="0"/>
              </a:rPr>
              <a:t>Liturgie de </a:t>
            </a:r>
            <a:r>
              <a:rPr lang="fr-FR" sz="2800" i="1" dirty="0" smtClean="0">
                <a:solidFill>
                  <a:srgbClr val="00B050"/>
                </a:solidFill>
                <a:latin typeface="Comic Sans MS" pitchFamily="66" charset="0"/>
              </a:rPr>
              <a:t>l’</a:t>
            </a:r>
            <a:r>
              <a:rPr lang="fr-FR" sz="2800" i="1" kern="1200" dirty="0" smtClean="0">
                <a:solidFill>
                  <a:srgbClr val="FFCC00"/>
                </a:solidFill>
                <a:latin typeface="Comic Sans MS" pitchFamily="66" charset="0"/>
                <a:ea typeface="+mn-ea"/>
                <a:cs typeface="Arial" charset="0"/>
              </a:rPr>
              <a:t>accueil</a:t>
            </a:r>
            <a:r>
              <a:rPr lang="fr-FR" sz="2800" i="1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sz="2800" i="1" kern="1200" dirty="0">
                <a:solidFill>
                  <a:srgbClr val="99CCFF"/>
                </a:solidFill>
                <a:latin typeface="Comic Sans MS" pitchFamily="66" charset="0"/>
                <a:ea typeface="+mn-ea"/>
                <a:cs typeface="Arial" charset="0"/>
              </a:rPr>
              <a:t>-&gt; Chant d’entrée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324528" cy="6237312"/>
          </a:xfrm>
        </p:spPr>
        <p:txBody>
          <a:bodyPr/>
          <a:lstStyle/>
          <a:p>
            <a:pPr marL="444500" lvl="0" indent="-444500">
              <a:spcBef>
                <a:spcPts val="0"/>
              </a:spcBef>
            </a:pPr>
            <a:r>
              <a:rPr lang="fr-FR" dirty="0"/>
              <a:t>2.	Et de l'Europe et de l'Afrique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De l'Asie jusqu'en Amérique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N'ayons plus </a:t>
            </a:r>
            <a:r>
              <a:rPr lang="fr-FR" dirty="0" smtClean="0"/>
              <a:t>peur </a:t>
            </a:r>
            <a:r>
              <a:rPr lang="fr-FR" dirty="0"/>
              <a:t>	Car tout est accompli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Et nous vivons de l'Esprit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Jeunes et vieux dans la louange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Que chantent l'Église et les anges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À Lui </a:t>
            </a:r>
            <a:r>
              <a:rPr lang="fr-FR" dirty="0" smtClean="0"/>
              <a:t>l'honneur </a:t>
            </a:r>
            <a:r>
              <a:rPr lang="fr-FR" dirty="0"/>
              <a:t>	Car tout est accompli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Et nous crions </a:t>
            </a:r>
            <a:r>
              <a:rPr lang="fr-FR" dirty="0" smtClean="0"/>
              <a:t>« Jésus Christ »  !</a:t>
            </a:r>
            <a:endParaRPr lang="fr-FR" dirty="0"/>
          </a:p>
          <a:p>
            <a:pPr marL="444500" lvl="0" indent="-444500">
              <a:spcBef>
                <a:spcPts val="0"/>
              </a:spcBef>
            </a:pPr>
            <a:endParaRPr lang="fr-FR" sz="800" dirty="0" smtClean="0"/>
          </a:p>
          <a:p>
            <a:pPr marL="0" indent="0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Louez-le ! Louez-le ! </a:t>
            </a:r>
            <a:r>
              <a:rPr lang="fr-FR" b="1" i="1" dirty="0">
                <a:solidFill>
                  <a:srgbClr val="FFFF00"/>
                </a:solidFill>
              </a:rPr>
              <a:t>Qui que vous soyez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Louez-le ! Louez-le ! </a:t>
            </a:r>
            <a:r>
              <a:rPr lang="fr-FR" b="1" i="1" dirty="0">
                <a:solidFill>
                  <a:srgbClr val="FFFF00"/>
                </a:solidFill>
              </a:rPr>
              <a:t>Où que vous soyez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Louez-le ! Louez-le ! </a:t>
            </a:r>
            <a:r>
              <a:rPr lang="fr-FR" b="1" i="1" dirty="0">
                <a:solidFill>
                  <a:srgbClr val="FFFF00"/>
                </a:solidFill>
              </a:rPr>
              <a:t>En toutes circonstances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Louez-le ! Louez-le ! </a:t>
            </a:r>
            <a:r>
              <a:rPr lang="fr-FR" b="1" i="1" dirty="0">
                <a:solidFill>
                  <a:srgbClr val="FFFF00"/>
                </a:solidFill>
              </a:rPr>
              <a:t>Voici que Dieu </a:t>
            </a:r>
            <a:r>
              <a:rPr lang="fr-FR" b="1" i="1" dirty="0" smtClean="0">
                <a:solidFill>
                  <a:srgbClr val="FFFF00"/>
                </a:solidFill>
              </a:rPr>
              <a:t>avance</a:t>
            </a:r>
            <a:endParaRPr lang="fr-FR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63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sz="2800" i="1" dirty="0">
                <a:solidFill>
                  <a:srgbClr val="00B050"/>
                </a:solidFill>
                <a:latin typeface="Comic Sans MS" pitchFamily="66" charset="0"/>
              </a:rPr>
              <a:t>Liturgie de </a:t>
            </a:r>
            <a:r>
              <a:rPr lang="fr-FR" sz="2800" i="1" dirty="0" smtClean="0">
                <a:solidFill>
                  <a:srgbClr val="00B050"/>
                </a:solidFill>
                <a:latin typeface="Comic Sans MS" pitchFamily="66" charset="0"/>
              </a:rPr>
              <a:t>l’</a:t>
            </a:r>
            <a:r>
              <a:rPr lang="fr-FR" sz="2800" i="1" kern="1200" dirty="0" smtClean="0">
                <a:solidFill>
                  <a:srgbClr val="FFCC00"/>
                </a:solidFill>
                <a:latin typeface="Comic Sans MS" pitchFamily="66" charset="0"/>
                <a:ea typeface="+mn-ea"/>
                <a:cs typeface="Arial" charset="0"/>
              </a:rPr>
              <a:t>accueil</a:t>
            </a:r>
            <a:r>
              <a:rPr lang="fr-FR" sz="2800" i="1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sz="2800" i="1" kern="1200" dirty="0">
                <a:solidFill>
                  <a:srgbClr val="99CCFF"/>
                </a:solidFill>
                <a:latin typeface="Comic Sans MS" pitchFamily="66" charset="0"/>
                <a:ea typeface="+mn-ea"/>
                <a:cs typeface="Arial" charset="0"/>
              </a:rPr>
              <a:t>-&gt; Chant d’entrée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324528" cy="6237312"/>
          </a:xfrm>
        </p:spPr>
        <p:txBody>
          <a:bodyPr/>
          <a:lstStyle/>
          <a:p>
            <a:pPr marL="444500" lvl="0" indent="-444500">
              <a:spcBef>
                <a:spcPts val="0"/>
              </a:spcBef>
            </a:pPr>
            <a:r>
              <a:rPr lang="fr-FR" dirty="0"/>
              <a:t>3.	Du Nord au Sud, de l'Est à l'Ouest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Au chant de notre Père céleste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Dansons </a:t>
            </a:r>
            <a:r>
              <a:rPr lang="fr-FR" dirty="0" smtClean="0"/>
              <a:t>ensemble </a:t>
            </a:r>
            <a:r>
              <a:rPr lang="fr-FR" dirty="0"/>
              <a:t>	Car tout est accompli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Et nous vivons de l'Esprit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Qu'elles s'appellent, qu'elles jubilent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Au cœur des mers toutes les îles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Courons </a:t>
            </a:r>
            <a:r>
              <a:rPr lang="fr-FR" dirty="0" smtClean="0"/>
              <a:t>ensemble </a:t>
            </a:r>
            <a:r>
              <a:rPr lang="fr-FR" dirty="0"/>
              <a:t>	Car tout est accompli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Et nous crions </a:t>
            </a:r>
            <a:r>
              <a:rPr lang="fr-FR" dirty="0" smtClean="0"/>
              <a:t>« Jésus Christ »  !</a:t>
            </a:r>
            <a:endParaRPr lang="fr-FR" dirty="0"/>
          </a:p>
          <a:p>
            <a:pPr marL="444500" lvl="0" indent="-444500">
              <a:spcBef>
                <a:spcPts val="0"/>
              </a:spcBef>
            </a:pPr>
            <a:endParaRPr lang="fr-FR" sz="800" dirty="0" smtClean="0"/>
          </a:p>
          <a:p>
            <a:pPr marL="0" indent="0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Louez-le ! Louez-le ! </a:t>
            </a:r>
            <a:r>
              <a:rPr lang="fr-FR" b="1" i="1" dirty="0">
                <a:solidFill>
                  <a:srgbClr val="FFFF00"/>
                </a:solidFill>
              </a:rPr>
              <a:t>Qui que vous soyez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Louez-le ! Louez-le ! </a:t>
            </a:r>
            <a:r>
              <a:rPr lang="fr-FR" b="1" i="1" dirty="0">
                <a:solidFill>
                  <a:srgbClr val="FFFF00"/>
                </a:solidFill>
              </a:rPr>
              <a:t>Où que vous soyez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Louez-le ! Louez-le ! </a:t>
            </a:r>
            <a:r>
              <a:rPr lang="fr-FR" b="1" i="1" dirty="0">
                <a:solidFill>
                  <a:srgbClr val="FFFF00"/>
                </a:solidFill>
              </a:rPr>
              <a:t>En toutes circonstances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Louez-le ! Louez-le ! </a:t>
            </a:r>
            <a:r>
              <a:rPr lang="fr-FR" b="1" i="1" dirty="0">
                <a:solidFill>
                  <a:srgbClr val="FFFF00"/>
                </a:solidFill>
              </a:rPr>
              <a:t>Voici que Dieu </a:t>
            </a:r>
            <a:r>
              <a:rPr lang="fr-FR" b="1" i="1" dirty="0" smtClean="0">
                <a:solidFill>
                  <a:srgbClr val="FFFF00"/>
                </a:solidFill>
              </a:rPr>
              <a:t>avance</a:t>
            </a:r>
            <a:endParaRPr lang="fr-FR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29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sz="2800" i="1" dirty="0">
                <a:solidFill>
                  <a:srgbClr val="00B050"/>
                </a:solidFill>
                <a:latin typeface="Comic Sans MS" pitchFamily="66" charset="0"/>
              </a:rPr>
              <a:t>Liturgie de </a:t>
            </a:r>
            <a:r>
              <a:rPr lang="fr-FR" sz="2800" i="1" dirty="0" smtClean="0">
                <a:solidFill>
                  <a:srgbClr val="00B050"/>
                </a:solidFill>
                <a:latin typeface="Comic Sans MS" pitchFamily="66" charset="0"/>
              </a:rPr>
              <a:t>l’</a:t>
            </a:r>
            <a:r>
              <a:rPr lang="fr-FR" sz="2800" i="1" kern="1200" dirty="0" smtClean="0">
                <a:solidFill>
                  <a:srgbClr val="FFCC00"/>
                </a:solidFill>
                <a:latin typeface="Comic Sans MS" pitchFamily="66" charset="0"/>
                <a:ea typeface="+mn-ea"/>
                <a:cs typeface="Arial" charset="0"/>
              </a:rPr>
              <a:t>accueil</a:t>
            </a:r>
            <a:r>
              <a:rPr lang="fr-FR" sz="2800" i="1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sz="2800" i="1" kern="1200" dirty="0">
                <a:solidFill>
                  <a:srgbClr val="99CCFF"/>
                </a:solidFill>
                <a:latin typeface="Comic Sans MS" pitchFamily="66" charset="0"/>
                <a:ea typeface="+mn-ea"/>
                <a:cs typeface="Arial" charset="0"/>
              </a:rPr>
              <a:t>-&gt; Chant d’entrée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324528" cy="6237312"/>
          </a:xfrm>
        </p:spPr>
        <p:txBody>
          <a:bodyPr/>
          <a:lstStyle/>
          <a:p>
            <a:pPr marL="444500" lvl="0" indent="-444500">
              <a:spcBef>
                <a:spcPts val="0"/>
              </a:spcBef>
            </a:pPr>
            <a:r>
              <a:rPr lang="fr-FR" dirty="0"/>
              <a:t>4.	Chrétiens d'Orient et d'Occident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Unis autour du Dieu vivant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En Jésus </a:t>
            </a:r>
            <a:r>
              <a:rPr lang="fr-FR" dirty="0" smtClean="0"/>
              <a:t>Christ </a:t>
            </a:r>
            <a:r>
              <a:rPr lang="fr-FR" dirty="0"/>
              <a:t>	Car tout est accompli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Et nous vivons de l'Esprit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Et qu'aux quatre coins de la France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S'élève un chant, naisse une danse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Pour le </a:t>
            </a:r>
            <a:r>
              <a:rPr lang="fr-FR" dirty="0" smtClean="0"/>
              <a:t>Messie </a:t>
            </a:r>
            <a:r>
              <a:rPr lang="fr-FR" dirty="0"/>
              <a:t>	Car tout est accompli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Et nous crions </a:t>
            </a:r>
            <a:r>
              <a:rPr lang="fr-FR" dirty="0" smtClean="0"/>
              <a:t>« Jésus Christ</a:t>
            </a:r>
            <a:r>
              <a:rPr lang="fr-FR" dirty="0" smtClean="0"/>
              <a:t> » !</a:t>
            </a:r>
            <a:endParaRPr lang="fr-FR" dirty="0"/>
          </a:p>
          <a:p>
            <a:pPr marL="444500" lvl="0" indent="-444500">
              <a:spcBef>
                <a:spcPts val="0"/>
              </a:spcBef>
            </a:pPr>
            <a:endParaRPr lang="fr-FR" sz="800" dirty="0" smtClean="0"/>
          </a:p>
          <a:p>
            <a:pPr marL="0" indent="0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Louez-le ! </a:t>
            </a:r>
            <a:r>
              <a:rPr lang="fr-FR" b="1" i="1" smtClean="0">
                <a:solidFill>
                  <a:srgbClr val="FFFF00"/>
                </a:solidFill>
              </a:rPr>
              <a:t>Louez-le ! </a:t>
            </a:r>
            <a:r>
              <a:rPr lang="fr-FR" b="1" i="1" dirty="0">
                <a:solidFill>
                  <a:srgbClr val="FFFF00"/>
                </a:solidFill>
              </a:rPr>
              <a:t>Pour l'Éternité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Louez-le ! Louez-le ! </a:t>
            </a:r>
            <a:r>
              <a:rPr lang="fr-FR" b="1" i="1" dirty="0">
                <a:solidFill>
                  <a:srgbClr val="FFFF00"/>
                </a:solidFill>
              </a:rPr>
              <a:t>Le Dieu à jamais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Louez-le ! Louez-le ! </a:t>
            </a:r>
            <a:r>
              <a:rPr lang="fr-FR" b="1" i="1" dirty="0">
                <a:solidFill>
                  <a:srgbClr val="FFFF00"/>
                </a:solidFill>
              </a:rPr>
              <a:t>Par vos pas de danse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Louez-le ! Louez-le ! </a:t>
            </a:r>
            <a:r>
              <a:rPr lang="fr-FR" b="1" i="1" dirty="0">
                <a:solidFill>
                  <a:srgbClr val="FFFF00"/>
                </a:solidFill>
              </a:rPr>
              <a:t>Voici que Dieu avance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472514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787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5423</TotalTime>
  <Words>405</Words>
  <Application>Microsoft Office PowerPoint</Application>
  <PresentationFormat>Affichage à l'écran (4:3)</PresentationFormat>
  <Paragraphs>56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Comic Sans MS</vt:lpstr>
      <vt:lpstr>Times New Roman</vt:lpstr>
      <vt:lpstr>6_Modèle par défaut</vt:lpstr>
      <vt:lpstr>Liturgie de l’accueil -&gt; Chant d’entrée</vt:lpstr>
      <vt:lpstr>Liturgie de l’accueil -&gt; Chant d’entrée</vt:lpstr>
      <vt:lpstr>Liturgie de l’accueil -&gt; Chant d’entrée</vt:lpstr>
      <vt:lpstr>Liturgie de l’accueil -&gt; Chant d’entrée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668</cp:revision>
  <cp:lastPrinted>2017-10-06T11:59:14Z</cp:lastPrinted>
  <dcterms:created xsi:type="dcterms:W3CDTF">2009-10-17T16:00:12Z</dcterms:created>
  <dcterms:modified xsi:type="dcterms:W3CDTF">2023-01-03T07:14:53Z</dcterms:modified>
</cp:coreProperties>
</file>