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72" r:id="rId2"/>
    <p:sldId id="273" r:id="rId3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29/12/2019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E596C4A-FFAD-47A2-8420-F49A9129657B}" type="slidenum">
              <a:rPr lang="fr-FR" sz="1200" i="0"/>
              <a:pPr algn="r"/>
              <a:t>1</a:t>
            </a:fld>
            <a:endParaRPr lang="fr-FR" sz="1200" i="0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E596C4A-FFAD-47A2-8420-F49A9129657B}" type="slidenum">
              <a:rPr lang="fr-FR" sz="1200" i="0">
                <a:solidFill>
                  <a:prstClr val="black"/>
                </a:solidFill>
              </a:rPr>
              <a:pPr algn="r"/>
              <a:t>2</a:t>
            </a:fld>
            <a:endParaRPr lang="fr-FR" sz="1200" i="0">
              <a:solidFill>
                <a:prstClr val="black"/>
              </a:solidFill>
            </a:endParaRPr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9899F-2AC5-4A69-9FA6-014FCB09CEFC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32936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3"/>
          <p:cNvSpPr txBox="1">
            <a:spLocks noChangeArrowheads="1"/>
          </p:cNvSpPr>
          <p:nvPr/>
        </p:nvSpPr>
        <p:spPr bwMode="auto">
          <a:xfrm>
            <a:off x="0" y="444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i="0">
                <a:solidFill>
                  <a:srgbClr val="00B050"/>
                </a:solidFill>
                <a:latin typeface="Comic Sans MS" pitchFamily="66" charset="0"/>
              </a:rPr>
              <a:t>Liturgie de l’ Eucharistie</a:t>
            </a:r>
            <a:r>
              <a:rPr lang="fr-FR" sz="2800" i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fr-FR" sz="2800" i="0">
                <a:solidFill>
                  <a:srgbClr val="FFFF00"/>
                </a:solidFill>
              </a:rPr>
              <a:t>-&gt;</a:t>
            </a:r>
            <a:r>
              <a:rPr lang="fr-FR" sz="2800" i="0">
                <a:solidFill>
                  <a:srgbClr val="00B050"/>
                </a:solidFill>
              </a:rPr>
              <a:t> </a:t>
            </a:r>
            <a:r>
              <a:rPr lang="fr-FR" sz="2800" i="0">
                <a:solidFill>
                  <a:srgbClr val="FFFF00"/>
                </a:solidFill>
                <a:latin typeface="Comic Sans MS" pitchFamily="66" charset="0"/>
              </a:rPr>
              <a:t>Procession des Offrandes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-1588" y="476250"/>
            <a:ext cx="914558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fr-FR" sz="3600" dirty="0" smtClean="0">
              <a:solidFill>
                <a:srgbClr val="FFFF00"/>
              </a:solidFill>
            </a:endParaRPr>
          </a:p>
          <a:p>
            <a:r>
              <a:rPr lang="fr-FR" sz="3600" dirty="0">
                <a:solidFill>
                  <a:srgbClr val="FFFF00"/>
                </a:solidFill>
              </a:rPr>
              <a:t>Ne crains pas, je suis ton Dieu,</a:t>
            </a:r>
          </a:p>
          <a:p>
            <a:r>
              <a:rPr lang="fr-FR" sz="3600" dirty="0">
                <a:solidFill>
                  <a:srgbClr val="FFFF00"/>
                </a:solidFill>
              </a:rPr>
              <a:t>C'est moi qui t'ai choisi, appelé par ton nom.</a:t>
            </a:r>
          </a:p>
          <a:p>
            <a:r>
              <a:rPr lang="fr-FR" sz="3600" dirty="0">
                <a:solidFill>
                  <a:srgbClr val="FFFF00"/>
                </a:solidFill>
              </a:rPr>
              <a:t>Tu as du prix à mes yeux et je t'aime.</a:t>
            </a:r>
          </a:p>
          <a:p>
            <a:r>
              <a:rPr lang="fr-FR" sz="3600" dirty="0">
                <a:solidFill>
                  <a:srgbClr val="FFFF00"/>
                </a:solidFill>
              </a:rPr>
              <a:t>Ne crains pas car je suis avec toi</a:t>
            </a:r>
            <a:r>
              <a:rPr lang="fr-FR" sz="3600" dirty="0" smtClean="0">
                <a:solidFill>
                  <a:srgbClr val="FFFF00"/>
                </a:solidFill>
              </a:rPr>
              <a:t>.</a:t>
            </a:r>
          </a:p>
          <a:p>
            <a:endParaRPr lang="fr-FR" sz="3600" dirty="0">
              <a:solidFill>
                <a:srgbClr val="FFFF00"/>
              </a:solidFill>
            </a:endParaRPr>
          </a:p>
          <a:p>
            <a:pPr marL="542925" indent="-542925"/>
            <a:r>
              <a:rPr lang="fr-FR" sz="3600" dirty="0">
                <a:solidFill>
                  <a:schemeClr val="bg1"/>
                </a:solidFill>
              </a:rPr>
              <a:t>1.	Toi mon serviteur, je te soutiendrai,</a:t>
            </a:r>
          </a:p>
          <a:p>
            <a:pPr marL="542925" indent="-542925"/>
            <a:r>
              <a:rPr lang="fr-FR" sz="3600" dirty="0" smtClean="0">
                <a:solidFill>
                  <a:schemeClr val="bg1"/>
                </a:solidFill>
              </a:rPr>
              <a:t>	Toi</a:t>
            </a:r>
            <a:r>
              <a:rPr lang="fr-FR" sz="3600" dirty="0">
                <a:solidFill>
                  <a:schemeClr val="bg1"/>
                </a:solidFill>
              </a:rPr>
              <a:t>, mon élu que préfère mon âme,</a:t>
            </a:r>
          </a:p>
          <a:p>
            <a:pPr marL="542925" indent="-542925"/>
            <a:r>
              <a:rPr lang="fr-FR" sz="3600" dirty="0" smtClean="0">
                <a:solidFill>
                  <a:schemeClr val="bg1"/>
                </a:solidFill>
              </a:rPr>
              <a:t>	Je </a:t>
            </a:r>
            <a:r>
              <a:rPr lang="fr-FR" sz="3600" dirty="0">
                <a:solidFill>
                  <a:schemeClr val="bg1"/>
                </a:solidFill>
              </a:rPr>
              <a:t>mettrai en toi mon Esprit,</a:t>
            </a:r>
          </a:p>
          <a:p>
            <a:pPr marL="542925" indent="-542925"/>
            <a:r>
              <a:rPr lang="fr-FR" sz="3600" dirty="0" smtClean="0">
                <a:solidFill>
                  <a:schemeClr val="bg1"/>
                </a:solidFill>
              </a:rPr>
              <a:t>	Je </a:t>
            </a:r>
            <a:r>
              <a:rPr lang="fr-FR" sz="3600" dirty="0">
                <a:solidFill>
                  <a:schemeClr val="bg1"/>
                </a:solidFill>
              </a:rPr>
              <a:t>te comblerai de mon Esprit</a:t>
            </a:r>
            <a:r>
              <a:rPr lang="fr-FR" sz="3600" dirty="0" smtClean="0">
                <a:solidFill>
                  <a:schemeClr val="bg1"/>
                </a:solidFill>
              </a:rPr>
              <a:t>.</a:t>
            </a:r>
            <a:endParaRPr lang="fr-FR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8325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3"/>
          <p:cNvSpPr txBox="1">
            <a:spLocks noChangeArrowheads="1"/>
          </p:cNvSpPr>
          <p:nvPr/>
        </p:nvSpPr>
        <p:spPr bwMode="auto">
          <a:xfrm>
            <a:off x="0" y="444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i="0">
                <a:solidFill>
                  <a:srgbClr val="00B050"/>
                </a:solidFill>
                <a:latin typeface="Comic Sans MS" pitchFamily="66" charset="0"/>
              </a:rPr>
              <a:t>Liturgie de l’ Eucharistie</a:t>
            </a:r>
            <a:r>
              <a:rPr lang="fr-FR" sz="2800" i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fr-FR" sz="2800" i="0">
                <a:solidFill>
                  <a:srgbClr val="FFFF00"/>
                </a:solidFill>
              </a:rPr>
              <a:t>-&gt;</a:t>
            </a:r>
            <a:r>
              <a:rPr lang="fr-FR" sz="2800" i="0">
                <a:solidFill>
                  <a:srgbClr val="00B050"/>
                </a:solidFill>
              </a:rPr>
              <a:t> </a:t>
            </a:r>
            <a:r>
              <a:rPr lang="fr-FR" sz="2800" i="0">
                <a:solidFill>
                  <a:srgbClr val="FFFF00"/>
                </a:solidFill>
                <a:latin typeface="Comic Sans MS" pitchFamily="66" charset="0"/>
              </a:rPr>
              <a:t>Procession des Offrandes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-55366" y="476250"/>
            <a:ext cx="9398124" cy="538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fr-FR" sz="3600" dirty="0" smtClean="0">
              <a:solidFill>
                <a:srgbClr val="FFFF00"/>
              </a:solidFill>
            </a:endParaRPr>
          </a:p>
          <a:p>
            <a:r>
              <a:rPr lang="fr-FR" sz="3600" dirty="0">
                <a:solidFill>
                  <a:srgbClr val="FFFF00"/>
                </a:solidFill>
              </a:rPr>
              <a:t>Ne crains pas, je suis ton Dieu,</a:t>
            </a:r>
          </a:p>
          <a:p>
            <a:r>
              <a:rPr lang="fr-FR" sz="3600" dirty="0">
                <a:solidFill>
                  <a:srgbClr val="FFFF00"/>
                </a:solidFill>
              </a:rPr>
              <a:t>C'est moi qui t'ai choisi, appelé par ton nom.</a:t>
            </a:r>
          </a:p>
          <a:p>
            <a:r>
              <a:rPr lang="fr-FR" sz="3600" dirty="0">
                <a:solidFill>
                  <a:srgbClr val="FFFF00"/>
                </a:solidFill>
              </a:rPr>
              <a:t>Tu as du prix à mes yeux et je t'aime.</a:t>
            </a:r>
          </a:p>
          <a:p>
            <a:r>
              <a:rPr lang="fr-FR" sz="3600" dirty="0">
                <a:solidFill>
                  <a:srgbClr val="FFFF00"/>
                </a:solidFill>
              </a:rPr>
              <a:t>Ne crains pas car je suis avec toi</a:t>
            </a:r>
            <a:r>
              <a:rPr lang="fr-FR" sz="3600" dirty="0" smtClean="0">
                <a:solidFill>
                  <a:srgbClr val="FFFF00"/>
                </a:solidFill>
              </a:rPr>
              <a:t>.</a:t>
            </a:r>
            <a:endParaRPr lang="fr-FR" dirty="0" smtClean="0">
              <a:solidFill>
                <a:srgbClr val="FFFF00"/>
              </a:solidFill>
            </a:endParaRPr>
          </a:p>
          <a:p>
            <a:pPr marL="542925" indent="-542925"/>
            <a:endParaRPr lang="fr-FR" dirty="0">
              <a:solidFill>
                <a:srgbClr val="FFFF00"/>
              </a:solidFill>
            </a:endParaRPr>
          </a:p>
          <a:p>
            <a:pPr marL="542925" indent="-542925"/>
            <a:endParaRPr lang="fr-FR" sz="1600" dirty="0" smtClean="0">
              <a:solidFill>
                <a:srgbClr val="FFFFFF"/>
              </a:solidFill>
            </a:endParaRPr>
          </a:p>
          <a:p>
            <a:pPr marL="542925" indent="-542925"/>
            <a:r>
              <a:rPr lang="fr-FR" sz="3200" dirty="0" smtClean="0">
                <a:solidFill>
                  <a:srgbClr val="FFFFFF"/>
                </a:solidFill>
              </a:rPr>
              <a:t>2. Le </a:t>
            </a:r>
            <a:r>
              <a:rPr lang="fr-FR" sz="3200" dirty="0">
                <a:solidFill>
                  <a:srgbClr val="FFFFFF"/>
                </a:solidFill>
              </a:rPr>
              <a:t>Seigneur m'a appelé dès le sein de ma mère,</a:t>
            </a:r>
          </a:p>
          <a:p>
            <a:pPr marL="542925" indent="-542925"/>
            <a:r>
              <a:rPr lang="fr-FR" sz="3200" dirty="0">
                <a:solidFill>
                  <a:srgbClr val="FFFFFF"/>
                </a:solidFill>
              </a:rPr>
              <a:t>	Il a prononcé mon nom.</a:t>
            </a:r>
          </a:p>
          <a:p>
            <a:pPr marL="542925" indent="-542925"/>
            <a:r>
              <a:rPr lang="fr-FR" sz="3200" dirty="0">
                <a:solidFill>
                  <a:srgbClr val="FFFFFF"/>
                </a:solidFill>
              </a:rPr>
              <a:t>	C'est Lui qui m'a formé pour être son serviteur,</a:t>
            </a:r>
          </a:p>
          <a:p>
            <a:pPr marL="542925" indent="-542925"/>
            <a:r>
              <a:rPr lang="fr-FR" sz="3200" dirty="0">
                <a:solidFill>
                  <a:srgbClr val="FFFFFF"/>
                </a:solidFill>
              </a:rPr>
              <a:t>	Le témoin de sa </a:t>
            </a:r>
            <a:r>
              <a:rPr lang="fr-FR" sz="3200" dirty="0" smtClean="0">
                <a:solidFill>
                  <a:srgbClr val="FFFFFF"/>
                </a:solidFill>
              </a:rPr>
              <a:t>gloire.</a:t>
            </a:r>
            <a:endParaRPr lang="fr-FR" sz="3200" dirty="0">
              <a:solidFill>
                <a:srgbClr val="FFFFFF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5661248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695060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5484</TotalTime>
  <Words>115</Words>
  <Application>Microsoft Office PowerPoint</Application>
  <PresentationFormat>Affichage à l'écran (4:3)</PresentationFormat>
  <Paragraphs>25</Paragraphs>
  <Slides>2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Modèle par défaut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DASSAULT SYSTEMES</cp:lastModifiedBy>
  <cp:revision>698</cp:revision>
  <cp:lastPrinted>2017-10-06T11:59:14Z</cp:lastPrinted>
  <dcterms:created xsi:type="dcterms:W3CDTF">2009-10-17T16:00:12Z</dcterms:created>
  <dcterms:modified xsi:type="dcterms:W3CDTF">2019-12-29T19:11:07Z</dcterms:modified>
</cp:coreProperties>
</file>