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53" r:id="rId2"/>
    <p:sldId id="654" r:id="rId3"/>
    <p:sldId id="65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00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>
        <p:scale>
          <a:sx n="100" d="100"/>
          <a:sy n="100" d="100"/>
        </p:scale>
        <p:origin x="-1962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dirty="0">
                <a:solidFill>
                  <a:srgbClr val="FFFF00"/>
                </a:solidFill>
              </a:rPr>
              <a:t>-&gt;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smtClean="0">
                <a:solidFill>
                  <a:srgbClr val="FFCCFF"/>
                </a:solidFill>
                <a:latin typeface="Comic Sans MS" pitchFamily="66" charset="0"/>
              </a:rPr>
              <a:t>Notre-Père (Exo)</a:t>
            </a:r>
            <a:endParaRPr lang="fr-FR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476672"/>
            <a:ext cx="9144000" cy="6381328"/>
          </a:xfrm>
        </p:spPr>
        <p:txBody>
          <a:bodyPr/>
          <a:lstStyle/>
          <a:p>
            <a:pPr marL="542925" indent="-542925">
              <a:spcBef>
                <a:spcPts val="0"/>
              </a:spcBef>
            </a:pPr>
            <a:r>
              <a:rPr lang="fr-FR" b="1" dirty="0">
                <a:solidFill>
                  <a:srgbClr val="99CCFF"/>
                </a:solidFill>
              </a:rPr>
              <a:t>Soliste: </a:t>
            </a:r>
            <a:r>
              <a:rPr lang="fr-FR" b="1" dirty="0"/>
              <a:t>	              </a:t>
            </a:r>
            <a:r>
              <a:rPr lang="fr-FR" b="1" dirty="0">
                <a:solidFill>
                  <a:srgbClr val="FFCC99"/>
                </a:solidFill>
              </a:rPr>
              <a:t>Assemblée (en répond):</a:t>
            </a:r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Notre Père</a:t>
            </a:r>
            <a:r>
              <a:rPr lang="fr-FR" dirty="0"/>
              <a:t>	</a:t>
            </a:r>
            <a:r>
              <a:rPr lang="fr-FR" b="1" dirty="0"/>
              <a:t>Notre Père</a:t>
            </a:r>
            <a:endParaRPr lang="en-US" b="1" dirty="0"/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Qui es aux cieux</a:t>
            </a:r>
            <a:r>
              <a:rPr lang="fr-FR" b="1" dirty="0">
                <a:solidFill>
                  <a:srgbClr val="FFCCFF"/>
                </a:solidFill>
              </a:rPr>
              <a:t>	</a:t>
            </a:r>
            <a:r>
              <a:rPr lang="fr-FR" b="1" dirty="0"/>
              <a:t>Qui es aux cieux</a:t>
            </a:r>
            <a:endParaRPr lang="en-US" b="1" dirty="0"/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Que ton Nom</a:t>
            </a:r>
            <a:r>
              <a:rPr lang="fr-FR" b="1" dirty="0"/>
              <a:t>	Que ton Nom</a:t>
            </a:r>
            <a:endParaRPr lang="en-US" b="1" dirty="0"/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Soit sanctifié</a:t>
            </a:r>
            <a:r>
              <a:rPr lang="fr-FR" b="1" dirty="0"/>
              <a:t>	Soit sanctifié</a:t>
            </a:r>
            <a:endParaRPr lang="en-US" b="1" dirty="0"/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Que ton règne</a:t>
            </a:r>
            <a:r>
              <a:rPr lang="fr-FR" b="1" dirty="0"/>
              <a:t>	Que ton règne</a:t>
            </a:r>
            <a:endParaRPr lang="en-US" b="1" dirty="0"/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Vienne</a:t>
            </a:r>
            <a:r>
              <a:rPr lang="fr-FR" b="1" dirty="0"/>
              <a:t>	Vienne</a:t>
            </a:r>
            <a:endParaRPr lang="en-US" b="1" dirty="0"/>
          </a:p>
          <a:p>
            <a:pPr marL="542925" indent="-542925" algn="ctr">
              <a:spcBef>
                <a:spcPts val="0"/>
              </a:spcBef>
              <a:tabLst>
                <a:tab pos="3411538" algn="l"/>
              </a:tabLst>
            </a:pPr>
            <a:r>
              <a:rPr lang="fr-FR" b="1" dirty="0">
                <a:solidFill>
                  <a:srgbClr val="FFFF00"/>
                </a:solidFill>
              </a:rPr>
              <a:t>Que ta volonté soit faite sur la terre comme au ciel, comme au ciel.</a:t>
            </a:r>
            <a:endParaRPr lang="en-US" b="1" dirty="0">
              <a:solidFill>
                <a:srgbClr val="FFFF00"/>
              </a:solidFill>
            </a:endParaRPr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Donne-nous</a:t>
            </a:r>
            <a:r>
              <a:rPr lang="fr-FR" dirty="0"/>
              <a:t>	</a:t>
            </a:r>
            <a:r>
              <a:rPr lang="fr-FR" b="1" dirty="0"/>
              <a:t>Donne-nous</a:t>
            </a:r>
            <a:endParaRPr lang="en-US" b="1" dirty="0"/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Aujourd’hui</a:t>
            </a:r>
            <a:r>
              <a:rPr lang="fr-FR" dirty="0">
                <a:solidFill>
                  <a:srgbClr val="00CC00"/>
                </a:solidFill>
              </a:rPr>
              <a:t>	</a:t>
            </a:r>
            <a:r>
              <a:rPr lang="fr-FR" b="1" dirty="0"/>
              <a:t>Aujourd’hui</a:t>
            </a:r>
            <a:endParaRPr lang="en-US" b="1" dirty="0"/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Notre pain</a:t>
            </a:r>
            <a:r>
              <a:rPr lang="fr-FR" dirty="0"/>
              <a:t>	</a:t>
            </a:r>
            <a:r>
              <a:rPr lang="fr-FR" b="1" dirty="0"/>
              <a:t>Notre pain</a:t>
            </a:r>
            <a:endParaRPr lang="en-US" b="1" dirty="0"/>
          </a:p>
          <a:p>
            <a:pPr marL="542925" indent="-542925">
              <a:spcBef>
                <a:spcPts val="0"/>
              </a:spcBef>
              <a:tabLst>
                <a:tab pos="3411538" algn="l"/>
              </a:tabLst>
            </a:pPr>
            <a:r>
              <a:rPr lang="fr-FR" dirty="0">
                <a:solidFill>
                  <a:srgbClr val="FFCCFF"/>
                </a:solidFill>
              </a:rPr>
              <a:t>De ce jour</a:t>
            </a:r>
            <a:r>
              <a:rPr lang="fr-FR" dirty="0">
                <a:solidFill>
                  <a:srgbClr val="00CC00"/>
                </a:solidFill>
              </a:rPr>
              <a:t>	</a:t>
            </a:r>
            <a:r>
              <a:rPr lang="fr-FR" b="1" dirty="0"/>
              <a:t>De ce jour</a:t>
            </a:r>
            <a:endParaRPr lang="fr-F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dirty="0">
                <a:solidFill>
                  <a:srgbClr val="FFFF00"/>
                </a:solidFill>
              </a:rPr>
              <a:t>-&gt;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smtClean="0">
                <a:solidFill>
                  <a:srgbClr val="FFCCFF"/>
                </a:solidFill>
                <a:latin typeface="Comic Sans MS" pitchFamily="66" charset="0"/>
              </a:rPr>
              <a:t>Notre-Père (Exo)</a:t>
            </a:r>
            <a:endParaRPr lang="fr-FR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476672"/>
            <a:ext cx="9144000" cy="6381328"/>
          </a:xfrm>
        </p:spPr>
        <p:txBody>
          <a:bodyPr/>
          <a:lstStyle/>
          <a:p>
            <a:pPr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b="1" dirty="0">
                <a:solidFill>
                  <a:srgbClr val="99CCFF"/>
                </a:solidFill>
              </a:rPr>
              <a:t>Soliste</a:t>
            </a:r>
            <a:r>
              <a:rPr lang="fr-FR" b="1" dirty="0">
                <a:solidFill>
                  <a:srgbClr val="FF33CC"/>
                </a:solidFill>
              </a:rPr>
              <a:t>:</a:t>
            </a:r>
            <a:r>
              <a:rPr lang="fr-FR" sz="2800" b="1" dirty="0">
                <a:solidFill>
                  <a:srgbClr val="FF33CC"/>
                </a:solidFill>
              </a:rPr>
              <a:t>	</a:t>
            </a:r>
            <a:r>
              <a:rPr lang="fr-FR" b="1" dirty="0">
                <a:solidFill>
                  <a:srgbClr val="FFCC99"/>
                </a:solidFill>
              </a:rPr>
              <a:t>Assemblée:</a:t>
            </a:r>
          </a:p>
          <a:p>
            <a:pPr>
              <a:spcBef>
                <a:spcPts val="0"/>
              </a:spcBef>
              <a:tabLst>
                <a:tab pos="3675063" algn="l"/>
                <a:tab pos="4125913" algn="l"/>
              </a:tabLst>
            </a:pPr>
            <a:endParaRPr lang="fr-FR" b="1" dirty="0">
              <a:solidFill>
                <a:srgbClr val="FFCC99"/>
              </a:solidFill>
            </a:endParaRPr>
          </a:p>
          <a:p>
            <a:pPr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dirty="0">
                <a:solidFill>
                  <a:srgbClr val="FFCCFF"/>
                </a:solidFill>
              </a:rPr>
              <a:t>Pardonne-nous</a:t>
            </a:r>
            <a:r>
              <a:rPr lang="fr-FR" sz="2800" dirty="0"/>
              <a:t>	</a:t>
            </a:r>
            <a:r>
              <a:rPr lang="fr-FR" b="1" dirty="0"/>
              <a:t>Pardonne-nous</a:t>
            </a:r>
            <a:endParaRPr lang="en-US" b="1" dirty="0"/>
          </a:p>
          <a:p>
            <a:pPr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dirty="0">
                <a:solidFill>
                  <a:srgbClr val="FFCCFF"/>
                </a:solidFill>
              </a:rPr>
              <a:t>Nos</a:t>
            </a:r>
            <a:r>
              <a:rPr lang="fr-FR" sz="2800" dirty="0">
                <a:solidFill>
                  <a:srgbClr val="00B050"/>
                </a:solidFill>
              </a:rPr>
              <a:t> </a:t>
            </a:r>
            <a:r>
              <a:rPr lang="fr-FR" dirty="0">
                <a:solidFill>
                  <a:srgbClr val="FFCCFF"/>
                </a:solidFill>
              </a:rPr>
              <a:t>offenses</a:t>
            </a:r>
            <a:r>
              <a:rPr lang="fr-FR" sz="2800" dirty="0"/>
              <a:t>	</a:t>
            </a:r>
            <a:r>
              <a:rPr lang="fr-FR" b="1" dirty="0"/>
              <a:t>Nos offenses</a:t>
            </a:r>
            <a:endParaRPr lang="en-US" sz="2800" b="1" dirty="0"/>
          </a:p>
          <a:p>
            <a:pPr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dirty="0">
                <a:solidFill>
                  <a:srgbClr val="FFCCFF"/>
                </a:solidFill>
              </a:rPr>
              <a:t>Comme nous les </a:t>
            </a:r>
            <a:r>
              <a:rPr lang="fr-FR" sz="2800" dirty="0">
                <a:solidFill>
                  <a:srgbClr val="FF0066"/>
                </a:solidFill>
              </a:rPr>
              <a:t>	</a:t>
            </a:r>
            <a:r>
              <a:rPr lang="fr-FR" b="1" dirty="0"/>
              <a:t>Comme nous les</a:t>
            </a:r>
            <a:endParaRPr lang="fr-FR" sz="2800" dirty="0"/>
          </a:p>
          <a:p>
            <a:pPr>
              <a:spcBef>
                <a:spcPts val="0"/>
              </a:spcBef>
              <a:tabLst>
                <a:tab pos="3671888" algn="l"/>
                <a:tab pos="4125913" algn="l"/>
              </a:tabLst>
            </a:pPr>
            <a:r>
              <a:rPr lang="fr-FR" dirty="0">
                <a:solidFill>
                  <a:srgbClr val="FFCCFF"/>
                </a:solidFill>
              </a:rPr>
              <a:t>pardonnons</a:t>
            </a:r>
            <a:r>
              <a:rPr lang="fr-FR" sz="2800" dirty="0">
                <a:solidFill>
                  <a:srgbClr val="00B050"/>
                </a:solidFill>
              </a:rPr>
              <a:t> 	</a:t>
            </a:r>
            <a:r>
              <a:rPr lang="fr-FR" b="1" dirty="0"/>
              <a:t>pardonnons</a:t>
            </a:r>
          </a:p>
          <a:p>
            <a:pPr algn="ctr"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b="1" dirty="0">
                <a:solidFill>
                  <a:srgbClr val="FFFF00"/>
                </a:solidFill>
              </a:rPr>
              <a:t>A tous ceux qui nous ont offensés </a:t>
            </a:r>
          </a:p>
          <a:p>
            <a:pPr>
              <a:spcBef>
                <a:spcPts val="0"/>
              </a:spcBef>
              <a:tabLst>
                <a:tab pos="3675063" algn="l"/>
                <a:tab pos="4125913" algn="l"/>
              </a:tabLst>
            </a:pPr>
            <a:endParaRPr lang="fr-FR" dirty="0">
              <a:solidFill>
                <a:srgbClr val="FFCCFF"/>
              </a:solidFill>
            </a:endParaRPr>
          </a:p>
          <a:p>
            <a:pPr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dirty="0">
                <a:solidFill>
                  <a:srgbClr val="FFCCFF"/>
                </a:solidFill>
              </a:rPr>
              <a:t>Ne nous laisse pas entrer en tentation</a:t>
            </a:r>
            <a:endParaRPr lang="en-US" dirty="0">
              <a:solidFill>
                <a:srgbClr val="FFCCFF"/>
              </a:solidFill>
            </a:endParaRPr>
          </a:p>
          <a:p>
            <a:pPr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dirty="0">
                <a:solidFill>
                  <a:srgbClr val="FFCCFF"/>
                </a:solidFill>
              </a:rPr>
              <a:t>Mais délivre-nous du mal. </a:t>
            </a:r>
          </a:p>
          <a:p>
            <a:pPr algn="r"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b="1" dirty="0"/>
              <a:t>Ne nous laisse pas entrer en tentation</a:t>
            </a:r>
            <a:endParaRPr lang="en-US" b="1" dirty="0"/>
          </a:p>
          <a:p>
            <a:pPr algn="r">
              <a:spcBef>
                <a:spcPts val="0"/>
              </a:spcBef>
              <a:tabLst>
                <a:tab pos="3675063" algn="l"/>
                <a:tab pos="4125913" algn="l"/>
              </a:tabLst>
            </a:pPr>
            <a:r>
              <a:rPr lang="fr-FR" dirty="0"/>
              <a:t>	</a:t>
            </a:r>
            <a:r>
              <a:rPr lang="fr-FR" b="1" dirty="0"/>
              <a:t>Mais délivre-nous du mal. </a:t>
            </a:r>
          </a:p>
          <a:p>
            <a:pPr marL="542925" indent="-542925">
              <a:spcBef>
                <a:spcPts val="0"/>
              </a:spcBef>
            </a:pPr>
            <a:endParaRPr lang="fr-FR" b="1" dirty="0"/>
          </a:p>
        </p:txBody>
      </p:sp>
      <p:sp>
        <p:nvSpPr>
          <p:cNvPr id="8" name="Parenthèse fermante 5"/>
          <p:cNvSpPr>
            <a:spLocks/>
          </p:cNvSpPr>
          <p:nvPr/>
        </p:nvSpPr>
        <p:spPr bwMode="auto">
          <a:xfrm>
            <a:off x="8024812" y="1368822"/>
            <a:ext cx="1008063" cy="2507456"/>
          </a:xfrm>
          <a:prstGeom prst="rightBracket">
            <a:avLst>
              <a:gd name="adj" fmla="val 8335"/>
            </a:avLst>
          </a:prstGeom>
          <a:noFill/>
          <a:ln w="25400" algn="ctr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FFCC99"/>
              </a:solidFill>
            </a:endParaRPr>
          </a:p>
        </p:txBody>
      </p:sp>
      <p:sp>
        <p:nvSpPr>
          <p:cNvPr id="9" name="Parenthèse ouvrante 1"/>
          <p:cNvSpPr>
            <a:spLocks/>
          </p:cNvSpPr>
          <p:nvPr/>
        </p:nvSpPr>
        <p:spPr bwMode="auto">
          <a:xfrm>
            <a:off x="28253" y="1368821"/>
            <a:ext cx="865188" cy="2507457"/>
          </a:xfrm>
          <a:prstGeom prst="leftBracket">
            <a:avLst>
              <a:gd name="adj" fmla="val 8324"/>
            </a:avLst>
          </a:prstGeom>
          <a:noFill/>
          <a:ln w="25400" algn="ctr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FFCC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244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dirty="0">
                <a:solidFill>
                  <a:srgbClr val="FFFF00"/>
                </a:solidFill>
              </a:rPr>
              <a:t>-&gt;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smtClean="0">
                <a:solidFill>
                  <a:srgbClr val="FFCCFF"/>
                </a:solidFill>
                <a:latin typeface="Comic Sans MS" pitchFamily="66" charset="0"/>
              </a:rPr>
              <a:t>Notre-Père (Exo)</a:t>
            </a:r>
            <a:endParaRPr lang="fr-FR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476672"/>
            <a:ext cx="9144000" cy="6381328"/>
          </a:xfrm>
        </p:spPr>
        <p:txBody>
          <a:bodyPr/>
          <a:lstStyle/>
          <a:p>
            <a:pPr>
              <a:tabLst>
                <a:tab pos="3675063" algn="l"/>
                <a:tab pos="4125913" algn="l"/>
              </a:tabLst>
            </a:pPr>
            <a:r>
              <a:rPr lang="fr-FR" sz="3600" b="1" dirty="0">
                <a:solidFill>
                  <a:srgbClr val="99CCFF"/>
                </a:solidFill>
              </a:rPr>
              <a:t>Soliste</a:t>
            </a:r>
            <a:r>
              <a:rPr lang="fr-FR" b="1" dirty="0">
                <a:solidFill>
                  <a:srgbClr val="FF33CC"/>
                </a:solidFill>
              </a:rPr>
              <a:t> 	</a:t>
            </a:r>
            <a:r>
              <a:rPr lang="fr-FR" sz="3600" b="1" dirty="0">
                <a:solidFill>
                  <a:srgbClr val="FFCC99"/>
                </a:solidFill>
              </a:rPr>
              <a:t>Assemblée</a:t>
            </a:r>
          </a:p>
          <a:p>
            <a:pPr algn="ctr">
              <a:tabLst>
                <a:tab pos="3675063" algn="l"/>
                <a:tab pos="4125913" algn="l"/>
              </a:tabLst>
            </a:pPr>
            <a:r>
              <a:rPr lang="fr-FR" b="1" dirty="0">
                <a:solidFill>
                  <a:srgbClr val="FFFF00"/>
                </a:solidFill>
              </a:rPr>
              <a:t>Car c'est à toi qu'appartiennent, </a:t>
            </a:r>
          </a:p>
          <a:p>
            <a:pPr algn="ctr">
              <a:tabLst>
                <a:tab pos="3675063" algn="l"/>
                <a:tab pos="4125913" algn="l"/>
              </a:tabLst>
            </a:pPr>
            <a:r>
              <a:rPr lang="fr-FR" b="1" dirty="0">
                <a:solidFill>
                  <a:srgbClr val="FFFF00"/>
                </a:solidFill>
              </a:rPr>
              <a:t>pour les siècles des siècles, </a:t>
            </a:r>
          </a:p>
          <a:p>
            <a:pPr algn="ctr">
              <a:tabLst>
                <a:tab pos="3675063" algn="l"/>
                <a:tab pos="4125913" algn="l"/>
              </a:tabLst>
            </a:pPr>
            <a:r>
              <a:rPr lang="fr-FR" b="1" dirty="0">
                <a:solidFill>
                  <a:srgbClr val="FFFF00"/>
                </a:solidFill>
              </a:rPr>
              <a:t>le règne, la puissance et la gloire !</a:t>
            </a:r>
            <a:endParaRPr lang="en-US" b="1" dirty="0">
              <a:solidFill>
                <a:srgbClr val="FFFF00"/>
              </a:solidFill>
            </a:endParaRPr>
          </a:p>
          <a:p>
            <a:pPr>
              <a:tabLst>
                <a:tab pos="3675063" algn="l"/>
                <a:tab pos="4125913" algn="l"/>
              </a:tabLst>
            </a:pPr>
            <a:endParaRPr lang="fr-FR" dirty="0">
              <a:solidFill>
                <a:srgbClr val="FFCCFF"/>
              </a:solidFill>
            </a:endParaRPr>
          </a:p>
          <a:p>
            <a:pPr>
              <a:tabLst>
                <a:tab pos="3675063" algn="l"/>
                <a:tab pos="4125913" algn="l"/>
              </a:tabLst>
            </a:pPr>
            <a:r>
              <a:rPr lang="fr-FR" dirty="0">
                <a:solidFill>
                  <a:srgbClr val="FFCCFF"/>
                </a:solidFill>
              </a:rPr>
              <a:t>Le Règne</a:t>
            </a:r>
            <a:r>
              <a:rPr lang="fr-FR" sz="3600" dirty="0">
                <a:solidFill>
                  <a:srgbClr val="FFCCFF"/>
                </a:solidFill>
              </a:rPr>
              <a:t>, 	</a:t>
            </a:r>
            <a:r>
              <a:rPr lang="fr-FR" b="1" dirty="0"/>
              <a:t>Le Règne, </a:t>
            </a:r>
            <a:endParaRPr lang="en-US" b="1" dirty="0"/>
          </a:p>
          <a:p>
            <a:pPr>
              <a:tabLst>
                <a:tab pos="3675063" algn="l"/>
                <a:tab pos="4125913" algn="l"/>
              </a:tabLst>
            </a:pPr>
            <a:r>
              <a:rPr lang="fr-FR" dirty="0">
                <a:solidFill>
                  <a:srgbClr val="FFCCFF"/>
                </a:solidFill>
              </a:rPr>
              <a:t>La Puissance</a:t>
            </a:r>
            <a:r>
              <a:rPr lang="fr-FR" dirty="0"/>
              <a:t>	</a:t>
            </a:r>
            <a:r>
              <a:rPr lang="fr-FR" b="1" dirty="0"/>
              <a:t>La Puissance</a:t>
            </a:r>
            <a:endParaRPr lang="en-US" b="1" dirty="0"/>
          </a:p>
          <a:p>
            <a:pPr>
              <a:tabLst>
                <a:tab pos="3675063" algn="l"/>
                <a:tab pos="4125913" algn="l"/>
              </a:tabLst>
            </a:pPr>
            <a:endParaRPr lang="en-US" b="1" dirty="0"/>
          </a:p>
          <a:p>
            <a:pPr>
              <a:tabLst>
                <a:tab pos="3675063" algn="l"/>
                <a:tab pos="4125913" algn="l"/>
              </a:tabLst>
            </a:pPr>
            <a:r>
              <a:rPr lang="fr-FR" b="1" dirty="0">
                <a:solidFill>
                  <a:srgbClr val="FFFF00"/>
                </a:solidFill>
              </a:rPr>
              <a:t>Le règne, la puissance et la Gloire !</a:t>
            </a:r>
            <a:r>
              <a:rPr lang="fr-FR" dirty="0">
                <a:solidFill>
                  <a:srgbClr val="FFFF00"/>
                </a:solidFill>
              </a:rPr>
              <a:t>(3x)</a:t>
            </a:r>
            <a:r>
              <a:rPr lang="en-US" dirty="0">
                <a:solidFill>
                  <a:srgbClr val="FFFF00"/>
                </a:solidFill>
              </a:rPr>
              <a:t>   </a:t>
            </a:r>
          </a:p>
          <a:p>
            <a:pPr>
              <a:tabLst>
                <a:tab pos="3675063" algn="l"/>
                <a:tab pos="4125913" algn="l"/>
              </a:tabLst>
            </a:pPr>
            <a:r>
              <a:rPr lang="fr-FR" b="1" dirty="0">
                <a:solidFill>
                  <a:srgbClr val="FFFF00"/>
                </a:solidFill>
              </a:rPr>
              <a:t>Amen </a:t>
            </a:r>
            <a:r>
              <a:rPr lang="fr-FR" b="1" dirty="0"/>
              <a:t>!</a:t>
            </a:r>
            <a:endParaRPr lang="en-US" b="1" dirty="0"/>
          </a:p>
          <a:p>
            <a:pPr marL="542925" indent="-542925">
              <a:spcBef>
                <a:spcPts val="0"/>
              </a:spcBef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041244034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5453</TotalTime>
  <Words>35</Words>
  <Application>Microsoft Office PowerPoint</Application>
  <PresentationFormat>Affichage à l'écran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Liturgie de l’ Eucharistie -&gt; Notre-Père (Exo)</vt:lpstr>
      <vt:lpstr>Liturgie de l’ Eucharistie -&gt; Notre-Père (Exo)</vt:lpstr>
      <vt:lpstr>Liturgie de l’ Eucharistie -&gt; Notre-Père (Exo)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670</cp:revision>
  <cp:lastPrinted>2017-10-06T11:59:14Z</cp:lastPrinted>
  <dcterms:created xsi:type="dcterms:W3CDTF">2009-10-17T16:00:12Z</dcterms:created>
  <dcterms:modified xsi:type="dcterms:W3CDTF">2019-03-10T17:29:54Z</dcterms:modified>
</cp:coreProperties>
</file>