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07" d="100"/>
          <a:sy n="107" d="100"/>
        </p:scale>
        <p:origin x="-13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29/12/2019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CCCC3FB9-48E2-4348-9F94-2E0EDE6FCFF1}" type="slidenum">
              <a:rPr lang="fr-FR" sz="1200" i="0">
                <a:solidFill>
                  <a:prstClr val="black"/>
                </a:solidFill>
              </a:rPr>
              <a:pPr algn="r"/>
              <a:t>1</a:t>
            </a:fld>
            <a:endParaRPr lang="fr-FR" sz="1200" i="0">
              <a:solidFill>
                <a:prstClr val="black"/>
              </a:solidFill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CCCC3FB9-48E2-4348-9F94-2E0EDE6FCFF1}" type="slidenum">
              <a:rPr lang="fr-FR" sz="1200" i="0">
                <a:solidFill>
                  <a:prstClr val="black"/>
                </a:solidFill>
              </a:rPr>
              <a:pPr algn="r"/>
              <a:t>2</a:t>
            </a:fld>
            <a:endParaRPr lang="fr-FR" sz="1200" i="0">
              <a:solidFill>
                <a:prstClr val="black"/>
              </a:solidFill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CCCC3FB9-48E2-4348-9F94-2E0EDE6FCFF1}" type="slidenum">
              <a:rPr lang="fr-FR" sz="1200" i="0">
                <a:solidFill>
                  <a:prstClr val="black"/>
                </a:solidFill>
              </a:rPr>
              <a:pPr algn="r"/>
              <a:t>3</a:t>
            </a:fld>
            <a:endParaRPr lang="fr-FR" sz="1200" i="0">
              <a:solidFill>
                <a:prstClr val="black"/>
              </a:solidFill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CCCC3FB9-48E2-4348-9F94-2E0EDE6FCFF1}" type="slidenum">
              <a:rPr lang="fr-FR" sz="1200" i="0">
                <a:solidFill>
                  <a:prstClr val="black"/>
                </a:solidFill>
              </a:rPr>
              <a:pPr algn="r"/>
              <a:t>4</a:t>
            </a:fld>
            <a:endParaRPr lang="fr-FR" sz="1200" i="0">
              <a:solidFill>
                <a:prstClr val="black"/>
              </a:solidFill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9899F-2AC5-4A69-9FA6-014FCB09CEFC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32936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ZoneTexte 3"/>
          <p:cNvSpPr txBox="1">
            <a:spLocks noChangeArrowheads="1"/>
          </p:cNvSpPr>
          <p:nvPr/>
        </p:nvSpPr>
        <p:spPr bwMode="auto">
          <a:xfrm>
            <a:off x="0" y="540142"/>
            <a:ext cx="9612560" cy="6278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3200" b="1" dirty="0" smtClean="0">
                <a:solidFill>
                  <a:srgbClr val="FFFF00"/>
                </a:solidFill>
              </a:rPr>
              <a:t>Le grain qui meurt a porté fruit,</a:t>
            </a:r>
            <a:br>
              <a:rPr lang="fr-FR" sz="3200" b="1" dirty="0" smtClean="0">
                <a:solidFill>
                  <a:srgbClr val="FFFF00"/>
                </a:solidFill>
              </a:rPr>
            </a:br>
            <a:r>
              <a:rPr lang="fr-FR" sz="3200" b="1" dirty="0" smtClean="0">
                <a:solidFill>
                  <a:srgbClr val="FFFF00"/>
                </a:solidFill>
              </a:rPr>
              <a:t>C’est le triomphe de la vie.</a:t>
            </a:r>
            <a:br>
              <a:rPr lang="fr-FR" sz="3200" b="1" dirty="0" smtClean="0">
                <a:solidFill>
                  <a:srgbClr val="FFFF00"/>
                </a:solidFill>
              </a:rPr>
            </a:br>
            <a:r>
              <a:rPr lang="fr-FR" sz="3200" b="1" dirty="0" smtClean="0">
                <a:solidFill>
                  <a:srgbClr val="FFFF00"/>
                </a:solidFill>
              </a:rPr>
              <a:t>Ne cherchez plus parmi les morts,</a:t>
            </a:r>
            <a:br>
              <a:rPr lang="fr-FR" sz="3200" b="1" dirty="0" smtClean="0">
                <a:solidFill>
                  <a:srgbClr val="FFFF00"/>
                </a:solidFill>
              </a:rPr>
            </a:br>
            <a:r>
              <a:rPr lang="fr-FR" sz="3200" b="1" dirty="0" smtClean="0">
                <a:solidFill>
                  <a:srgbClr val="FFFF00"/>
                </a:solidFill>
              </a:rPr>
              <a:t>Celui qui a vaincu la mort. </a:t>
            </a:r>
            <a:br>
              <a:rPr lang="fr-FR" sz="3200" b="1" dirty="0" smtClean="0">
                <a:solidFill>
                  <a:srgbClr val="FFFF00"/>
                </a:solidFill>
              </a:rPr>
            </a:br>
            <a:r>
              <a:rPr lang="fr-FR" sz="3200" b="1" dirty="0" smtClean="0">
                <a:solidFill>
                  <a:srgbClr val="FFFF00"/>
                </a:solidFill>
              </a:rPr>
              <a:t>Alléluia, Alléluia, Alléluia, Alléluia,</a:t>
            </a:r>
            <a:br>
              <a:rPr lang="fr-FR" sz="3200" b="1" dirty="0" smtClean="0">
                <a:solidFill>
                  <a:srgbClr val="FFFF00"/>
                </a:solidFill>
              </a:rPr>
            </a:br>
            <a:r>
              <a:rPr lang="fr-FR" sz="3200" b="1" dirty="0" smtClean="0">
                <a:solidFill>
                  <a:srgbClr val="FFFF00"/>
                </a:solidFill>
              </a:rPr>
              <a:t>Christ est vivant ressuscité ! </a:t>
            </a:r>
          </a:p>
          <a:p>
            <a:r>
              <a:rPr lang="fr-FR" sz="3200" b="1" dirty="0" smtClean="0">
                <a:solidFill>
                  <a:srgbClr val="FFFF00"/>
                </a:solidFill>
              </a:rPr>
              <a:t>Chantez ! Dansez !</a:t>
            </a:r>
          </a:p>
          <a:p>
            <a:pPr marL="355600" indent="-355600"/>
            <a:endParaRPr lang="fr-FR" sz="800" i="0" dirty="0" smtClean="0">
              <a:solidFill>
                <a:srgbClr val="FFFFFF"/>
              </a:solidFill>
              <a:latin typeface="Arial Narrow" pitchFamily="34" charset="0"/>
            </a:endParaRPr>
          </a:p>
          <a:p>
            <a:pPr marL="350838" indent="-336550">
              <a:buFontTx/>
              <a:buAutoNum type="arabicPeriod"/>
            </a:pPr>
            <a:r>
              <a:rPr lang="fr-FR" sz="3200" i="0" dirty="0">
                <a:solidFill>
                  <a:srgbClr val="FFFFFF"/>
                </a:solidFill>
              </a:rPr>
              <a:t>Le matin de Pâques, aux premières lueurs,</a:t>
            </a:r>
            <a:br>
              <a:rPr lang="fr-FR" sz="3200" i="0" dirty="0">
                <a:solidFill>
                  <a:srgbClr val="FFFFFF"/>
                </a:solidFill>
              </a:rPr>
            </a:br>
            <a:r>
              <a:rPr lang="fr-FR" sz="3200" i="0" dirty="0">
                <a:solidFill>
                  <a:srgbClr val="FFFFFF"/>
                </a:solidFill>
              </a:rPr>
              <a:t>Des femmes allaient embaumer le corps du Seigneur,</a:t>
            </a:r>
            <a:br>
              <a:rPr lang="fr-FR" sz="3200" i="0" dirty="0">
                <a:solidFill>
                  <a:srgbClr val="FFFFFF"/>
                </a:solidFill>
              </a:rPr>
            </a:br>
            <a:r>
              <a:rPr lang="fr-FR" sz="3200" i="0" dirty="0">
                <a:solidFill>
                  <a:srgbClr val="FFFFFF"/>
                </a:solidFill>
              </a:rPr>
              <a:t>Mais la tombe est vide, un ange leur dit :</a:t>
            </a:r>
            <a:br>
              <a:rPr lang="fr-FR" sz="3200" i="0" dirty="0">
                <a:solidFill>
                  <a:srgbClr val="FFFFFF"/>
                </a:solidFill>
              </a:rPr>
            </a:br>
            <a:r>
              <a:rPr lang="fr-FR" sz="3200" i="0" dirty="0">
                <a:solidFill>
                  <a:srgbClr val="FFFFFF"/>
                </a:solidFill>
              </a:rPr>
              <a:t>« Il est </a:t>
            </a:r>
            <a:r>
              <a:rPr lang="fr-FR" sz="3200" i="0" dirty="0" smtClean="0">
                <a:solidFill>
                  <a:srgbClr val="FFFFFF"/>
                </a:solidFill>
              </a:rPr>
              <a:t>bien vivant comme il l’avait prédit ! »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95288" y="25460"/>
            <a:ext cx="67691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</a:t>
            </a:r>
            <a:r>
              <a:rPr lang="fr-FR" sz="2800" i="0" dirty="0" smtClean="0">
                <a:solidFill>
                  <a:srgbClr val="FFC000"/>
                </a:solidFill>
                <a:latin typeface="Comic Sans MS" pitchFamily="66" charset="0"/>
              </a:rPr>
              <a:t>l’Envoi</a:t>
            </a:r>
            <a:r>
              <a:rPr lang="fr-FR" sz="2800" i="0" dirty="0" smtClean="0">
                <a:solidFill>
                  <a:srgbClr val="FFFF00"/>
                </a:solidFill>
                <a:latin typeface="Comic Sans MS" pitchFamily="66" charset="0"/>
              </a:rPr>
              <a:t>: chant final</a:t>
            </a:r>
            <a:endParaRPr lang="fr-FR" sz="2800" i="0" dirty="0">
              <a:solidFill>
                <a:srgbClr val="FFFF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94748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ZoneTexte 3"/>
          <p:cNvSpPr txBox="1">
            <a:spLocks noChangeArrowheads="1"/>
          </p:cNvSpPr>
          <p:nvPr/>
        </p:nvSpPr>
        <p:spPr bwMode="auto">
          <a:xfrm>
            <a:off x="0" y="540142"/>
            <a:ext cx="9612560" cy="6278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3200" b="1" dirty="0" smtClean="0">
                <a:solidFill>
                  <a:srgbClr val="FFFF00"/>
                </a:solidFill>
              </a:rPr>
              <a:t>Le grain qui meurt a porté fruit,</a:t>
            </a:r>
            <a:br>
              <a:rPr lang="fr-FR" sz="3200" b="1" dirty="0" smtClean="0">
                <a:solidFill>
                  <a:srgbClr val="FFFF00"/>
                </a:solidFill>
              </a:rPr>
            </a:br>
            <a:r>
              <a:rPr lang="fr-FR" sz="3200" b="1" dirty="0" smtClean="0">
                <a:solidFill>
                  <a:srgbClr val="FFFF00"/>
                </a:solidFill>
              </a:rPr>
              <a:t>C’est le triomphe de la vie.</a:t>
            </a:r>
            <a:br>
              <a:rPr lang="fr-FR" sz="3200" b="1" dirty="0" smtClean="0">
                <a:solidFill>
                  <a:srgbClr val="FFFF00"/>
                </a:solidFill>
              </a:rPr>
            </a:br>
            <a:r>
              <a:rPr lang="fr-FR" sz="3200" b="1" dirty="0" smtClean="0">
                <a:solidFill>
                  <a:srgbClr val="FFFF00"/>
                </a:solidFill>
              </a:rPr>
              <a:t>Ne cherchez plus parmi les morts,</a:t>
            </a:r>
            <a:br>
              <a:rPr lang="fr-FR" sz="3200" b="1" dirty="0" smtClean="0">
                <a:solidFill>
                  <a:srgbClr val="FFFF00"/>
                </a:solidFill>
              </a:rPr>
            </a:br>
            <a:r>
              <a:rPr lang="fr-FR" sz="3200" b="1" dirty="0" smtClean="0">
                <a:solidFill>
                  <a:srgbClr val="FFFF00"/>
                </a:solidFill>
              </a:rPr>
              <a:t>Celui qui a vaincu la mort. </a:t>
            </a:r>
            <a:br>
              <a:rPr lang="fr-FR" sz="3200" b="1" dirty="0" smtClean="0">
                <a:solidFill>
                  <a:srgbClr val="FFFF00"/>
                </a:solidFill>
              </a:rPr>
            </a:br>
            <a:r>
              <a:rPr lang="fr-FR" sz="3200" b="1" dirty="0" smtClean="0">
                <a:solidFill>
                  <a:srgbClr val="FFFF00"/>
                </a:solidFill>
              </a:rPr>
              <a:t>Alléluia, Alléluia, Alléluia, Alléluia,</a:t>
            </a:r>
            <a:br>
              <a:rPr lang="fr-FR" sz="3200" b="1" dirty="0" smtClean="0">
                <a:solidFill>
                  <a:srgbClr val="FFFF00"/>
                </a:solidFill>
              </a:rPr>
            </a:br>
            <a:r>
              <a:rPr lang="fr-FR" sz="3200" b="1" dirty="0" smtClean="0">
                <a:solidFill>
                  <a:srgbClr val="FFFF00"/>
                </a:solidFill>
              </a:rPr>
              <a:t>Christ est vivant ressuscité ! </a:t>
            </a:r>
          </a:p>
          <a:p>
            <a:r>
              <a:rPr lang="fr-FR" sz="3200" b="1" dirty="0" smtClean="0">
                <a:solidFill>
                  <a:srgbClr val="FFFF00"/>
                </a:solidFill>
              </a:rPr>
              <a:t>Chantez ! Dansez !</a:t>
            </a:r>
          </a:p>
          <a:p>
            <a:pPr marL="355600" indent="-355600"/>
            <a:endParaRPr lang="fr-FR" sz="800" i="0" dirty="0" smtClean="0">
              <a:solidFill>
                <a:srgbClr val="FFFFFF"/>
              </a:solidFill>
              <a:latin typeface="Arial Narrow" pitchFamily="34" charset="0"/>
            </a:endParaRPr>
          </a:p>
          <a:p>
            <a:pPr marL="228600" indent="-228600">
              <a:buFontTx/>
              <a:buAutoNum type="arabicPeriod"/>
            </a:pPr>
            <a:endParaRPr lang="fr-FR" sz="1000" i="0" dirty="0" smtClean="0">
              <a:solidFill>
                <a:srgbClr val="FFFFFF"/>
              </a:solidFill>
              <a:latin typeface="Arial Narrow" pitchFamily="34" charset="0"/>
            </a:endParaRPr>
          </a:p>
          <a:p>
            <a:pPr marL="355600" indent="-355600"/>
            <a:r>
              <a:rPr lang="fr-FR" sz="3200" i="0" dirty="0" smtClean="0">
                <a:solidFill>
                  <a:srgbClr val="FFFFFF"/>
                </a:solidFill>
                <a:latin typeface="Arial Narrow" pitchFamily="34" charset="0"/>
              </a:rPr>
              <a:t>2. </a:t>
            </a:r>
            <a:r>
              <a:rPr lang="fr-FR" sz="3200" i="0" dirty="0" smtClean="0">
                <a:solidFill>
                  <a:srgbClr val="FFFFFF"/>
                </a:solidFill>
              </a:rPr>
              <a:t>Elles partent annoncer la nouvelle aux amis,</a:t>
            </a:r>
            <a:br>
              <a:rPr lang="fr-FR" sz="3200" i="0" dirty="0" smtClean="0">
                <a:solidFill>
                  <a:srgbClr val="FFFFFF"/>
                </a:solidFill>
              </a:rPr>
            </a:br>
            <a:r>
              <a:rPr lang="fr-FR" sz="3200" i="0" dirty="0" smtClean="0">
                <a:solidFill>
                  <a:srgbClr val="FFFFFF"/>
                </a:solidFill>
              </a:rPr>
              <a:t>Pierre et Jean vont au tombeau et sont très surpris,</a:t>
            </a:r>
            <a:br>
              <a:rPr lang="fr-FR" sz="3200" i="0" dirty="0" smtClean="0">
                <a:solidFill>
                  <a:srgbClr val="FFFFFF"/>
                </a:solidFill>
              </a:rPr>
            </a:br>
            <a:r>
              <a:rPr lang="fr-FR" sz="3200" i="0" dirty="0" smtClean="0">
                <a:solidFill>
                  <a:srgbClr val="FFFFFF"/>
                </a:solidFill>
              </a:rPr>
              <a:t>Tout est bien en ordre, mais Jésus n’y est plus,</a:t>
            </a:r>
            <a:br>
              <a:rPr lang="fr-FR" sz="3200" i="0" dirty="0" smtClean="0">
                <a:solidFill>
                  <a:srgbClr val="FFFFFF"/>
                </a:solidFill>
              </a:rPr>
            </a:br>
            <a:r>
              <a:rPr lang="fr-FR" sz="3200" i="0" dirty="0" smtClean="0">
                <a:solidFill>
                  <a:srgbClr val="FFFFFF"/>
                </a:solidFill>
              </a:rPr>
              <a:t>Marie Madeleine dit « Il m’est apparu ! » 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95288" y="25460"/>
            <a:ext cx="67691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</a:t>
            </a:r>
            <a:r>
              <a:rPr lang="fr-FR" sz="2800" i="0" dirty="0" smtClean="0">
                <a:solidFill>
                  <a:srgbClr val="FFC000"/>
                </a:solidFill>
                <a:latin typeface="Comic Sans MS" pitchFamily="66" charset="0"/>
              </a:rPr>
              <a:t>l’Envoi</a:t>
            </a:r>
            <a:r>
              <a:rPr lang="fr-FR" sz="2800" i="0" dirty="0" smtClean="0">
                <a:solidFill>
                  <a:srgbClr val="FFFF00"/>
                </a:solidFill>
                <a:latin typeface="Comic Sans MS" pitchFamily="66" charset="0"/>
              </a:rPr>
              <a:t>: chant final</a:t>
            </a:r>
            <a:endParaRPr lang="fr-FR" sz="2800" i="0" dirty="0">
              <a:solidFill>
                <a:srgbClr val="FFFF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71160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ZoneTexte 3"/>
          <p:cNvSpPr txBox="1">
            <a:spLocks noChangeArrowheads="1"/>
          </p:cNvSpPr>
          <p:nvPr/>
        </p:nvSpPr>
        <p:spPr bwMode="auto">
          <a:xfrm>
            <a:off x="23651" y="540142"/>
            <a:ext cx="9612560" cy="5809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3200" b="1" dirty="0" smtClean="0">
                <a:solidFill>
                  <a:srgbClr val="FFFF00"/>
                </a:solidFill>
              </a:rPr>
              <a:t>Le grain qui meurt a porté fruit,</a:t>
            </a:r>
            <a:br>
              <a:rPr lang="fr-FR" sz="3200" b="1" dirty="0" smtClean="0">
                <a:solidFill>
                  <a:srgbClr val="FFFF00"/>
                </a:solidFill>
              </a:rPr>
            </a:br>
            <a:r>
              <a:rPr lang="fr-FR" sz="3200" b="1" dirty="0" smtClean="0">
                <a:solidFill>
                  <a:srgbClr val="FFFF00"/>
                </a:solidFill>
              </a:rPr>
              <a:t>C’est le triomphe de la vie.</a:t>
            </a:r>
            <a:br>
              <a:rPr lang="fr-FR" sz="3200" b="1" dirty="0" smtClean="0">
                <a:solidFill>
                  <a:srgbClr val="FFFF00"/>
                </a:solidFill>
              </a:rPr>
            </a:br>
            <a:r>
              <a:rPr lang="fr-FR" sz="3200" b="1" dirty="0" smtClean="0">
                <a:solidFill>
                  <a:srgbClr val="FFFF00"/>
                </a:solidFill>
              </a:rPr>
              <a:t>Ne cherchez plus parmi les morts,</a:t>
            </a:r>
            <a:br>
              <a:rPr lang="fr-FR" sz="3200" b="1" dirty="0" smtClean="0">
                <a:solidFill>
                  <a:srgbClr val="FFFF00"/>
                </a:solidFill>
              </a:rPr>
            </a:br>
            <a:r>
              <a:rPr lang="fr-FR" sz="3200" b="1" dirty="0" smtClean="0">
                <a:solidFill>
                  <a:srgbClr val="FFFF00"/>
                </a:solidFill>
              </a:rPr>
              <a:t>Celui qui a vaincu la mort. </a:t>
            </a:r>
            <a:br>
              <a:rPr lang="fr-FR" sz="3200" b="1" dirty="0" smtClean="0">
                <a:solidFill>
                  <a:srgbClr val="FFFF00"/>
                </a:solidFill>
              </a:rPr>
            </a:br>
            <a:r>
              <a:rPr lang="fr-FR" sz="3200" b="1" dirty="0" smtClean="0">
                <a:solidFill>
                  <a:srgbClr val="FFFF00"/>
                </a:solidFill>
              </a:rPr>
              <a:t>Alléluia, Alléluia, Alléluia, Alléluia,</a:t>
            </a:r>
            <a:br>
              <a:rPr lang="fr-FR" sz="3200" b="1" dirty="0" smtClean="0">
                <a:solidFill>
                  <a:srgbClr val="FFFF00"/>
                </a:solidFill>
              </a:rPr>
            </a:br>
            <a:r>
              <a:rPr lang="fr-FR" sz="3200" b="1" dirty="0" smtClean="0">
                <a:solidFill>
                  <a:srgbClr val="FFFF00"/>
                </a:solidFill>
              </a:rPr>
              <a:t>Christ est vivant ressuscité ! </a:t>
            </a:r>
          </a:p>
          <a:p>
            <a:r>
              <a:rPr lang="fr-FR" sz="3200" b="1" dirty="0" smtClean="0">
                <a:solidFill>
                  <a:srgbClr val="FFFF00"/>
                </a:solidFill>
              </a:rPr>
              <a:t>Chantez ! Dansez !</a:t>
            </a:r>
          </a:p>
          <a:p>
            <a:pPr marL="355600" indent="-355600"/>
            <a:endParaRPr lang="fr-FR" sz="900" i="0" dirty="0" smtClean="0">
              <a:solidFill>
                <a:srgbClr val="FFFFFF"/>
              </a:solidFill>
              <a:latin typeface="Arial Narrow" pitchFamily="34" charset="0"/>
            </a:endParaRPr>
          </a:p>
          <a:p>
            <a:pPr marL="355600" indent="-355600"/>
            <a:r>
              <a:rPr lang="fr-FR" sz="3200" i="0" dirty="0" smtClean="0">
                <a:solidFill>
                  <a:srgbClr val="FFFFFF"/>
                </a:solidFill>
              </a:rPr>
              <a:t>3. Le soir sur la route qui mène à Emmaüs,</a:t>
            </a:r>
            <a:br>
              <a:rPr lang="fr-FR" sz="3200" i="0" dirty="0" smtClean="0">
                <a:solidFill>
                  <a:srgbClr val="FFFFFF"/>
                </a:solidFill>
              </a:rPr>
            </a:br>
            <a:r>
              <a:rPr lang="fr-FR" sz="3200" i="0" dirty="0" smtClean="0">
                <a:solidFill>
                  <a:srgbClr val="FFFFFF"/>
                </a:solidFill>
              </a:rPr>
              <a:t>Deux disciples découragés croisent un inconnu.</a:t>
            </a:r>
            <a:br>
              <a:rPr lang="fr-FR" sz="3200" i="0" dirty="0" smtClean="0">
                <a:solidFill>
                  <a:srgbClr val="FFFFFF"/>
                </a:solidFill>
              </a:rPr>
            </a:br>
            <a:r>
              <a:rPr lang="fr-FR" sz="3200" i="0" dirty="0" smtClean="0">
                <a:solidFill>
                  <a:srgbClr val="FFFFFF"/>
                </a:solidFill>
              </a:rPr>
              <a:t>Il dit « dans la bible, c’était annoncé ! »</a:t>
            </a:r>
            <a:br>
              <a:rPr lang="fr-FR" sz="3200" i="0" dirty="0" smtClean="0">
                <a:solidFill>
                  <a:srgbClr val="FFFFFF"/>
                </a:solidFill>
              </a:rPr>
            </a:br>
            <a:r>
              <a:rPr lang="fr-FR" sz="3200" i="0" dirty="0" smtClean="0">
                <a:solidFill>
                  <a:srgbClr val="FFFFFF"/>
                </a:solidFill>
              </a:rPr>
              <a:t>Il mange avec eux puis il disparaît.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95288" y="25460"/>
            <a:ext cx="67691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</a:t>
            </a:r>
            <a:r>
              <a:rPr lang="fr-FR" sz="2800" i="0" dirty="0" smtClean="0">
                <a:solidFill>
                  <a:srgbClr val="FFC000"/>
                </a:solidFill>
                <a:latin typeface="Comic Sans MS" pitchFamily="66" charset="0"/>
              </a:rPr>
              <a:t>l’Envoi</a:t>
            </a:r>
            <a:r>
              <a:rPr lang="fr-FR" sz="2800" i="0" dirty="0" smtClean="0">
                <a:solidFill>
                  <a:srgbClr val="FFFF00"/>
                </a:solidFill>
                <a:latin typeface="Comic Sans MS" pitchFamily="66" charset="0"/>
              </a:rPr>
              <a:t>: chant final</a:t>
            </a:r>
            <a:endParaRPr lang="fr-FR" sz="2800" i="0" dirty="0">
              <a:solidFill>
                <a:srgbClr val="FFFF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5021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ZoneTexte 3"/>
          <p:cNvSpPr txBox="1">
            <a:spLocks noChangeArrowheads="1"/>
          </p:cNvSpPr>
          <p:nvPr/>
        </p:nvSpPr>
        <p:spPr bwMode="auto">
          <a:xfrm>
            <a:off x="23651" y="540142"/>
            <a:ext cx="9612560" cy="630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3200" b="1" dirty="0" smtClean="0">
                <a:solidFill>
                  <a:srgbClr val="FFFF00"/>
                </a:solidFill>
              </a:rPr>
              <a:t>Le grain qui meurt a porté fruit,</a:t>
            </a:r>
            <a:br>
              <a:rPr lang="fr-FR" sz="3200" b="1" dirty="0" smtClean="0">
                <a:solidFill>
                  <a:srgbClr val="FFFF00"/>
                </a:solidFill>
              </a:rPr>
            </a:br>
            <a:r>
              <a:rPr lang="fr-FR" sz="3200" b="1" dirty="0" smtClean="0">
                <a:solidFill>
                  <a:srgbClr val="FFFF00"/>
                </a:solidFill>
              </a:rPr>
              <a:t>C’est le triomphe de la vie.</a:t>
            </a:r>
            <a:br>
              <a:rPr lang="fr-FR" sz="3200" b="1" dirty="0" smtClean="0">
                <a:solidFill>
                  <a:srgbClr val="FFFF00"/>
                </a:solidFill>
              </a:rPr>
            </a:br>
            <a:r>
              <a:rPr lang="fr-FR" sz="3200" b="1" dirty="0" smtClean="0">
                <a:solidFill>
                  <a:srgbClr val="FFFF00"/>
                </a:solidFill>
              </a:rPr>
              <a:t>Ne cherchez plus parmi les morts,</a:t>
            </a:r>
            <a:br>
              <a:rPr lang="fr-FR" sz="3200" b="1" dirty="0" smtClean="0">
                <a:solidFill>
                  <a:srgbClr val="FFFF00"/>
                </a:solidFill>
              </a:rPr>
            </a:br>
            <a:r>
              <a:rPr lang="fr-FR" sz="3200" b="1" dirty="0" smtClean="0">
                <a:solidFill>
                  <a:srgbClr val="FFFF00"/>
                </a:solidFill>
              </a:rPr>
              <a:t>Celui qui a vaincu la mort. </a:t>
            </a:r>
            <a:br>
              <a:rPr lang="fr-FR" sz="3200" b="1" dirty="0" smtClean="0">
                <a:solidFill>
                  <a:srgbClr val="FFFF00"/>
                </a:solidFill>
              </a:rPr>
            </a:br>
            <a:r>
              <a:rPr lang="fr-FR" sz="3200" b="1" dirty="0" smtClean="0">
                <a:solidFill>
                  <a:srgbClr val="FFFF00"/>
                </a:solidFill>
              </a:rPr>
              <a:t>Alléluia, Alléluia, Alléluia, Alléluia,</a:t>
            </a:r>
            <a:br>
              <a:rPr lang="fr-FR" sz="3200" b="1" dirty="0" smtClean="0">
                <a:solidFill>
                  <a:srgbClr val="FFFF00"/>
                </a:solidFill>
              </a:rPr>
            </a:br>
            <a:r>
              <a:rPr lang="fr-FR" sz="3200" b="1" dirty="0" smtClean="0">
                <a:solidFill>
                  <a:srgbClr val="FFFF00"/>
                </a:solidFill>
              </a:rPr>
              <a:t>Christ est vivant ressuscité ! </a:t>
            </a:r>
          </a:p>
          <a:p>
            <a:r>
              <a:rPr lang="fr-FR" sz="3200" b="1" dirty="0" smtClean="0">
                <a:solidFill>
                  <a:srgbClr val="FFFF00"/>
                </a:solidFill>
              </a:rPr>
              <a:t>Chantez ! Dansez !</a:t>
            </a:r>
          </a:p>
          <a:p>
            <a:pPr marL="355600" indent="-355600"/>
            <a:endParaRPr lang="fr-FR" sz="900" i="0" dirty="0" smtClean="0">
              <a:solidFill>
                <a:srgbClr val="FFFFFF"/>
              </a:solidFill>
              <a:latin typeface="Arial Narrow" pitchFamily="34" charset="0"/>
            </a:endParaRPr>
          </a:p>
          <a:p>
            <a:pPr marL="355600" indent="-355600"/>
            <a:r>
              <a:rPr lang="fr-FR" sz="3200" i="0" dirty="0" smtClean="0">
                <a:solidFill>
                  <a:srgbClr val="FFFFFF"/>
                </a:solidFill>
              </a:rPr>
              <a:t>4. Jésus apparaît, toutes portes fermées,</a:t>
            </a:r>
            <a:br>
              <a:rPr lang="fr-FR" sz="3200" i="0" dirty="0" smtClean="0">
                <a:solidFill>
                  <a:srgbClr val="FFFFFF"/>
                </a:solidFill>
              </a:rPr>
            </a:br>
            <a:r>
              <a:rPr lang="fr-FR" sz="3200" i="0" dirty="0" smtClean="0">
                <a:solidFill>
                  <a:srgbClr val="FFFFFF"/>
                </a:solidFill>
              </a:rPr>
              <a:t>Très souvent à ses apôtres pour les réconforter.</a:t>
            </a:r>
            <a:br>
              <a:rPr lang="fr-FR" sz="3200" i="0" dirty="0" smtClean="0">
                <a:solidFill>
                  <a:srgbClr val="FFFFFF"/>
                </a:solidFill>
              </a:rPr>
            </a:br>
            <a:r>
              <a:rPr lang="fr-FR" sz="3200" i="0" dirty="0" smtClean="0">
                <a:solidFill>
                  <a:srgbClr val="FFFFFF"/>
                </a:solidFill>
              </a:rPr>
              <a:t>« Toi qui veux des preuves, </a:t>
            </a:r>
          </a:p>
          <a:p>
            <a:pPr marL="355600" indent="-355600"/>
            <a:r>
              <a:rPr lang="fr-FR" sz="3200" i="0" dirty="0">
                <a:solidFill>
                  <a:srgbClr val="FFFFFF"/>
                </a:solidFill>
              </a:rPr>
              <a:t>	</a:t>
            </a:r>
            <a:r>
              <a:rPr lang="fr-FR" sz="3200" i="0" dirty="0" smtClean="0">
                <a:solidFill>
                  <a:srgbClr val="FFFFFF"/>
                </a:solidFill>
              </a:rPr>
              <a:t>Thomas, viens toucher</a:t>
            </a:r>
            <a:br>
              <a:rPr lang="fr-FR" sz="3200" i="0" dirty="0" smtClean="0">
                <a:solidFill>
                  <a:srgbClr val="FFFFFF"/>
                </a:solidFill>
              </a:rPr>
            </a:br>
            <a:r>
              <a:rPr lang="fr-FR" sz="3200" i="0" dirty="0" smtClean="0">
                <a:solidFill>
                  <a:srgbClr val="FFFFFF"/>
                </a:solidFill>
              </a:rPr>
              <a:t>Les plaies de mes mains et celles de mon coté. »</a:t>
            </a:r>
            <a:endParaRPr lang="fr-FR" sz="3200" i="0" dirty="0">
              <a:solidFill>
                <a:srgbClr val="FFFFFF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95288" y="25460"/>
            <a:ext cx="67691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</a:t>
            </a:r>
            <a:r>
              <a:rPr lang="fr-FR" sz="2800" i="0" dirty="0" smtClean="0">
                <a:solidFill>
                  <a:srgbClr val="FFC000"/>
                </a:solidFill>
                <a:latin typeface="Comic Sans MS" pitchFamily="66" charset="0"/>
              </a:rPr>
              <a:t>l’Envoi</a:t>
            </a:r>
            <a:r>
              <a:rPr lang="fr-FR" sz="2800" i="0" dirty="0" smtClean="0">
                <a:solidFill>
                  <a:srgbClr val="FFFF00"/>
                </a:solidFill>
                <a:latin typeface="Comic Sans MS" pitchFamily="66" charset="0"/>
              </a:rPr>
              <a:t>: chant final</a:t>
            </a:r>
            <a:endParaRPr lang="fr-FR" sz="2800" i="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7891933" y="5229200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944250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5482</TotalTime>
  <Words>60</Words>
  <Application>Microsoft Office PowerPoint</Application>
  <PresentationFormat>Affichage à l'écran (4:3)</PresentationFormat>
  <Paragraphs>26</Paragraphs>
  <Slides>4</Slides>
  <Notes>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Modèle par défaut</vt:lpstr>
      <vt:lpstr>Diapositive 1</vt:lpstr>
      <vt:lpstr>Diapositive 2</vt:lpstr>
      <vt:lpstr>Diapositive 3</vt:lpstr>
      <vt:lpstr>Diapositive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DASSAULT SYSTEMES</cp:lastModifiedBy>
  <cp:revision>692</cp:revision>
  <cp:lastPrinted>2017-10-06T11:59:14Z</cp:lastPrinted>
  <dcterms:created xsi:type="dcterms:W3CDTF">2009-10-17T16:00:12Z</dcterms:created>
  <dcterms:modified xsi:type="dcterms:W3CDTF">2019-12-29T15:45:34Z</dcterms:modified>
</cp:coreProperties>
</file>