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53" r:id="rId2"/>
    <p:sldId id="654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2952" y="-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altLang="fr-FR" dirty="0" smtClean="0">
                <a:solidFill>
                  <a:srgbClr val="00B050"/>
                </a:solidFill>
                <a:latin typeface="Comic Sans MS" pitchFamily="66" charset="0"/>
              </a:rPr>
              <a:t>Liturgie de l’Accueil </a:t>
            </a:r>
            <a:r>
              <a:rPr lang="fr-FR" altLang="fr-FR" dirty="0" smtClean="0">
                <a:solidFill>
                  <a:srgbClr val="FFFF00"/>
                </a:solidFill>
                <a:latin typeface="Comic Sans MS" pitchFamily="66" charset="0"/>
              </a:rPr>
              <a:t>-&gt;</a:t>
            </a:r>
            <a:r>
              <a:rPr lang="fr-FR" altLang="fr-FR" dirty="0" smtClean="0">
                <a:latin typeface="Comic Sans MS" pitchFamily="66" charset="0"/>
              </a:rPr>
              <a:t> </a:t>
            </a:r>
            <a:r>
              <a:rPr lang="fr-FR" altLang="fr-FR" b="1" dirty="0" smtClean="0">
                <a:solidFill>
                  <a:srgbClr val="FFFF00"/>
                </a:solidFill>
                <a:latin typeface="Comic Sans MS" pitchFamily="66" charset="0"/>
              </a:rPr>
              <a:t>Prière pénitentielle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fr-FR" dirty="0" smtClean="0"/>
              <a:t>Pardon</a:t>
            </a:r>
            <a:r>
              <a:rPr lang="fr-FR" dirty="0"/>
              <a:t>, Seigneur, Pardon </a:t>
            </a:r>
            <a:br>
              <a:rPr lang="fr-FR" dirty="0"/>
            </a:br>
            <a:r>
              <a:rPr lang="fr-FR" dirty="0"/>
              <a:t>Pour notre orgueil, nos résistances ;</a:t>
            </a:r>
            <a:br>
              <a:rPr lang="fr-FR" dirty="0"/>
            </a:br>
            <a:r>
              <a:rPr lang="fr-FR" dirty="0"/>
              <a:t>Viens enlever nos suffisances</a:t>
            </a:r>
            <a:br>
              <a:rPr lang="fr-FR" dirty="0"/>
            </a:br>
            <a:r>
              <a:rPr lang="fr-FR" dirty="0"/>
              <a:t>Et chasser notre arrogance.</a:t>
            </a:r>
            <a:br>
              <a:rPr lang="fr-FR" dirty="0"/>
            </a:br>
            <a:r>
              <a:rPr lang="fr-FR" sz="900" dirty="0"/>
              <a:t/>
            </a:r>
            <a:br>
              <a:rPr lang="fr-FR" sz="900" dirty="0"/>
            </a:br>
            <a:r>
              <a:rPr lang="fr-FR" dirty="0"/>
              <a:t>Pardon, Seigneur, pardon</a:t>
            </a:r>
            <a:br>
              <a:rPr lang="fr-FR" dirty="0"/>
            </a:br>
            <a:r>
              <a:rPr lang="fr-FR" dirty="0"/>
              <a:t>Pour toutes nos pensées impures ;</a:t>
            </a:r>
            <a:br>
              <a:rPr lang="fr-FR" dirty="0"/>
            </a:br>
            <a:r>
              <a:rPr lang="fr-FR" dirty="0"/>
              <a:t>Viens changer nos cœurs si durs,</a:t>
            </a:r>
            <a:br>
              <a:rPr lang="fr-FR" dirty="0"/>
            </a:br>
            <a:r>
              <a:rPr lang="fr-FR" dirty="0"/>
              <a:t>Nos raisonnements obscurs.</a:t>
            </a:r>
            <a:br>
              <a:rPr lang="fr-FR" dirty="0"/>
            </a:br>
            <a:endParaRPr lang="fr-FR" sz="900" dirty="0" smtClean="0"/>
          </a:p>
          <a:p>
            <a:pPr marL="0" indent="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Ô</a:t>
            </a:r>
            <a:r>
              <a:rPr lang="fr-FR" b="1" i="1" dirty="0">
                <a:solidFill>
                  <a:srgbClr val="FFFF00"/>
                </a:solidFill>
              </a:rPr>
              <a:t> relève-nous, Nous sommes tombés si bas.</a:t>
            </a:r>
            <a:br>
              <a:rPr lang="fr-FR" b="1" i="1" dirty="0">
                <a:solidFill>
                  <a:srgbClr val="FFFF00"/>
                </a:solidFill>
              </a:rPr>
            </a:br>
            <a:r>
              <a:rPr lang="fr-FR" b="1" i="1" dirty="0">
                <a:solidFill>
                  <a:srgbClr val="FFFF00"/>
                </a:solidFill>
              </a:rPr>
              <a:t>Ô relève-nous par ta grâce et ton pardon,</a:t>
            </a:r>
            <a:br>
              <a:rPr lang="fr-FR" b="1" i="1" dirty="0">
                <a:solidFill>
                  <a:srgbClr val="FFFF00"/>
                </a:solidFill>
              </a:rPr>
            </a:br>
            <a:r>
              <a:rPr lang="fr-FR" b="1" i="1" dirty="0">
                <a:solidFill>
                  <a:srgbClr val="FFFF00"/>
                </a:solidFill>
              </a:rPr>
              <a:t>Aie pitié de nous, </a:t>
            </a:r>
            <a:br>
              <a:rPr lang="fr-FR" b="1" i="1" dirty="0">
                <a:solidFill>
                  <a:srgbClr val="FFFF00"/>
                </a:solidFill>
              </a:rPr>
            </a:br>
            <a:r>
              <a:rPr lang="fr-FR" b="1" i="1" dirty="0">
                <a:solidFill>
                  <a:srgbClr val="FFFF00"/>
                </a:solidFill>
              </a:rPr>
              <a:t>Nous nous prosternons devant toi.</a:t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altLang="fr-FR" dirty="0" smtClean="0">
                <a:solidFill>
                  <a:srgbClr val="00B050"/>
                </a:solidFill>
                <a:latin typeface="Comic Sans MS" pitchFamily="66" charset="0"/>
              </a:rPr>
              <a:t>Liturgie de l’Accueil </a:t>
            </a:r>
            <a:r>
              <a:rPr lang="fr-FR" altLang="fr-FR" dirty="0" smtClean="0">
                <a:solidFill>
                  <a:srgbClr val="FFFF00"/>
                </a:solidFill>
                <a:latin typeface="Comic Sans MS" pitchFamily="66" charset="0"/>
              </a:rPr>
              <a:t>-&gt;</a:t>
            </a:r>
            <a:r>
              <a:rPr lang="fr-FR" altLang="fr-FR" dirty="0" smtClean="0">
                <a:latin typeface="Comic Sans MS" pitchFamily="66" charset="0"/>
              </a:rPr>
              <a:t> </a:t>
            </a:r>
            <a:r>
              <a:rPr lang="fr-FR" altLang="fr-FR" b="1" dirty="0" smtClean="0">
                <a:solidFill>
                  <a:srgbClr val="FFFF00"/>
                </a:solidFill>
                <a:latin typeface="Comic Sans MS" pitchFamily="66" charset="0"/>
              </a:rPr>
              <a:t>Prière pénitentielle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536575" indent="-536575">
              <a:spcBef>
                <a:spcPts val="0"/>
              </a:spcBef>
            </a:pPr>
            <a:r>
              <a:rPr lang="fr-FR" dirty="0" smtClean="0"/>
              <a:t>2. 	Pardon</a:t>
            </a:r>
            <a:r>
              <a:rPr lang="fr-FR" dirty="0"/>
              <a:t>, Seigneur, pardon</a:t>
            </a:r>
            <a:br>
              <a:rPr lang="fr-FR" dirty="0"/>
            </a:br>
            <a:r>
              <a:rPr lang="fr-FR" dirty="0"/>
              <a:t>Pour tant de paroles mauvaises ;</a:t>
            </a:r>
            <a:br>
              <a:rPr lang="fr-FR" dirty="0"/>
            </a:br>
            <a:r>
              <a:rPr lang="fr-FR" dirty="0"/>
              <a:t>Viens adoucir nos mots, nos lèvres,</a:t>
            </a:r>
            <a:br>
              <a:rPr lang="fr-FR" dirty="0"/>
            </a:br>
            <a:r>
              <a:rPr lang="fr-FR" dirty="0"/>
              <a:t>Et que nos querelles s'apaisent.</a:t>
            </a:r>
            <a:br>
              <a:rPr lang="fr-FR" dirty="0"/>
            </a:br>
            <a:r>
              <a:rPr lang="fr-FR" sz="1100" dirty="0"/>
              <a:t/>
            </a:r>
            <a:br>
              <a:rPr lang="fr-FR" sz="1100" dirty="0"/>
            </a:br>
            <a:r>
              <a:rPr lang="fr-FR" dirty="0"/>
              <a:t>Pardon, Seigneur, pardon</a:t>
            </a:r>
            <a:br>
              <a:rPr lang="fr-FR" dirty="0"/>
            </a:br>
            <a:r>
              <a:rPr lang="fr-FR" dirty="0"/>
              <a:t>De toujours garder rancune ;</a:t>
            </a:r>
            <a:br>
              <a:rPr lang="fr-FR" dirty="0"/>
            </a:br>
            <a:r>
              <a:rPr lang="fr-FR" dirty="0"/>
              <a:t>Viens changer notre amertume,</a:t>
            </a:r>
            <a:br>
              <a:rPr lang="fr-FR" dirty="0"/>
            </a:br>
            <a:r>
              <a:rPr lang="fr-FR" dirty="0"/>
              <a:t>Transformer notre </a:t>
            </a:r>
            <a:r>
              <a:rPr lang="fr-FR" dirty="0" smtClean="0"/>
              <a:t>attitude</a:t>
            </a:r>
            <a:r>
              <a:rPr lang="fr-FR" sz="3600" dirty="0" smtClean="0"/>
              <a:t>.</a:t>
            </a:r>
          </a:p>
          <a:p>
            <a:pPr marL="449263" indent="-449263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Ô</a:t>
            </a:r>
            <a:r>
              <a:rPr lang="fr-FR" b="1" i="1" dirty="0">
                <a:solidFill>
                  <a:srgbClr val="FFFF00"/>
                </a:solidFill>
              </a:rPr>
              <a:t> relève-nous, Nous sommes tombés si </a:t>
            </a:r>
            <a:r>
              <a:rPr lang="fr-FR" b="1" i="1" dirty="0" smtClean="0">
                <a:solidFill>
                  <a:srgbClr val="FFFF00"/>
                </a:solidFill>
              </a:rPr>
              <a:t>bas.</a:t>
            </a:r>
          </a:p>
          <a:p>
            <a:pPr marL="449263" indent="-449263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Ô</a:t>
            </a:r>
            <a:r>
              <a:rPr lang="fr-FR" b="1" i="1" dirty="0">
                <a:solidFill>
                  <a:srgbClr val="FFFF00"/>
                </a:solidFill>
              </a:rPr>
              <a:t> relève-nous par ta grâce et ton </a:t>
            </a:r>
            <a:r>
              <a:rPr lang="fr-FR" b="1" i="1" dirty="0" smtClean="0">
                <a:solidFill>
                  <a:srgbClr val="FFFF00"/>
                </a:solidFill>
              </a:rPr>
              <a:t>pardon,</a:t>
            </a:r>
          </a:p>
          <a:p>
            <a:pPr marL="449263" indent="-449263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Aie </a:t>
            </a:r>
            <a:r>
              <a:rPr lang="fr-FR" b="1" i="1" dirty="0">
                <a:solidFill>
                  <a:srgbClr val="FFFF00"/>
                </a:solidFill>
              </a:rPr>
              <a:t>pitié de nous, </a:t>
            </a:r>
            <a:endParaRPr lang="fr-FR" b="1" i="1" dirty="0" smtClean="0">
              <a:solidFill>
                <a:srgbClr val="FFFF00"/>
              </a:solidFill>
            </a:endParaRPr>
          </a:p>
          <a:p>
            <a:pPr marL="449263" indent="-449263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Nous </a:t>
            </a:r>
            <a:r>
              <a:rPr lang="fr-FR" b="1" i="1" dirty="0">
                <a:solidFill>
                  <a:srgbClr val="FFFF00"/>
                </a:solidFill>
              </a:rPr>
              <a:t>nous prosternons devant toi.</a:t>
            </a:r>
            <a:endParaRPr lang="fr-FR" sz="28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5447</TotalTime>
  <Words>19</Words>
  <Application>Microsoft Office PowerPoint</Application>
  <PresentationFormat>Affichage à l'écran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Liturgie de l’Accueil -&gt; Prière pénitentielle</vt:lpstr>
      <vt:lpstr>Liturgie de l’Accueil -&gt; Prière pénitentielle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666</cp:revision>
  <cp:lastPrinted>2017-10-06T11:59:14Z</cp:lastPrinted>
  <dcterms:created xsi:type="dcterms:W3CDTF">2009-10-17T16:00:12Z</dcterms:created>
  <dcterms:modified xsi:type="dcterms:W3CDTF">2019-03-10T09:25:15Z</dcterms:modified>
</cp:coreProperties>
</file>