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5"/>
  </p:notesMasterIdLst>
  <p:handoutMasterIdLst>
    <p:handoutMasterId r:id="rId6"/>
  </p:handoutMasterIdLst>
  <p:sldIdLst>
    <p:sldId id="659" r:id="rId2"/>
    <p:sldId id="664" r:id="rId3"/>
    <p:sldId id="66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62091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17866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 mariage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</a:t>
            </a:r>
            <a:r>
              <a:rPr lang="fr-FR" sz="3200" b="1" dirty="0">
                <a:solidFill>
                  <a:srgbClr val="FFFF00"/>
                </a:solidFill>
              </a:rPr>
              <a:t>fidèle à ta parole,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Gloire à Toi qui nous unis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Sois pour nous lumière et force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Tous les jours de notre vie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</a:p>
          <a:p>
            <a:pPr lvl="0">
              <a:spcBef>
                <a:spcPts val="0"/>
              </a:spcBef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1.	Pour une alliance avec toi, Seigneur,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Tu </a:t>
            </a:r>
            <a:r>
              <a:rPr lang="fr-FR" sz="3200" i="0" dirty="0">
                <a:solidFill>
                  <a:schemeClr val="bg1"/>
                </a:solidFill>
              </a:rPr>
              <a:t>nous as pris par la main,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Béni </a:t>
            </a:r>
            <a:r>
              <a:rPr lang="fr-FR" sz="3200" i="0" dirty="0">
                <a:solidFill>
                  <a:schemeClr val="bg1"/>
                </a:solidFill>
              </a:rPr>
              <a:t>sois-tu, Dieu de nos joies ! (bis)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Tu </a:t>
            </a:r>
            <a:r>
              <a:rPr lang="fr-FR" sz="3200" i="0" dirty="0">
                <a:solidFill>
                  <a:schemeClr val="bg1"/>
                </a:solidFill>
              </a:rPr>
              <a:t>nous dis : « Soyez créateurs ! »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 mariage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</a:t>
            </a:r>
            <a:r>
              <a:rPr lang="fr-FR" sz="3200" b="1" dirty="0">
                <a:solidFill>
                  <a:srgbClr val="FFFF00"/>
                </a:solidFill>
              </a:rPr>
              <a:t>fidèle à ta parole,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Gloire à Toi qui nous unis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Sois pour nous lumière et force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Tous les jours de notre vie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</a:p>
          <a:p>
            <a:pPr lvl="0">
              <a:spcBef>
                <a:spcPts val="0"/>
              </a:spcBef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2</a:t>
            </a:r>
            <a:r>
              <a:rPr lang="fr-FR" sz="3200" i="0" dirty="0">
                <a:solidFill>
                  <a:schemeClr val="bg1"/>
                </a:solidFill>
              </a:rPr>
              <a:t>.	Pour une alliance d’amour, Seigneur,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Tu </a:t>
            </a:r>
            <a:r>
              <a:rPr lang="fr-FR" sz="3200" i="0" dirty="0">
                <a:solidFill>
                  <a:schemeClr val="bg1"/>
                </a:solidFill>
              </a:rPr>
              <a:t>as donné ton Esprit.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Béni </a:t>
            </a:r>
            <a:r>
              <a:rPr lang="fr-FR" sz="3200" i="0" dirty="0">
                <a:solidFill>
                  <a:schemeClr val="bg1"/>
                </a:solidFill>
              </a:rPr>
              <a:t>sois-tu, Dieu parmi nous ! (bis)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Montre-toi </a:t>
            </a:r>
            <a:r>
              <a:rPr lang="fr-FR" sz="3200" i="0" dirty="0">
                <a:solidFill>
                  <a:schemeClr val="bg1"/>
                </a:solidFill>
              </a:rPr>
              <a:t>présence de feu.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88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de mariage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Dieu </a:t>
            </a:r>
            <a:r>
              <a:rPr lang="fr-FR" sz="3200" b="1" dirty="0">
                <a:solidFill>
                  <a:srgbClr val="FFFF00"/>
                </a:solidFill>
              </a:rPr>
              <a:t>fidèle à ta parole,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Gloire à Toi qui nous unis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Sois pour nous lumière et force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Tous les jours de notre vie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</a:p>
          <a:p>
            <a:pPr lvl="0">
              <a:spcBef>
                <a:spcPts val="0"/>
              </a:spcBef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3.	Pour une alliance au désert, Seigneur,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Tu </a:t>
            </a:r>
            <a:r>
              <a:rPr lang="fr-FR" sz="3200" i="0" dirty="0">
                <a:solidFill>
                  <a:schemeClr val="bg1"/>
                </a:solidFill>
              </a:rPr>
              <a:t>nous précèdes au combat.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Béni </a:t>
            </a:r>
            <a:r>
              <a:rPr lang="fr-FR" sz="3200" i="0" dirty="0">
                <a:solidFill>
                  <a:schemeClr val="bg1"/>
                </a:solidFill>
              </a:rPr>
              <a:t>sois-tu, Dieu de la paix ! (bis)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smtClean="0">
                <a:solidFill>
                  <a:schemeClr val="bg1"/>
                </a:solidFill>
              </a:rPr>
              <a:t>	Viens </a:t>
            </a:r>
            <a:r>
              <a:rPr lang="fr-FR" sz="3200" i="0" dirty="0">
                <a:solidFill>
                  <a:schemeClr val="bg1"/>
                </a:solidFill>
              </a:rPr>
              <a:t>chanter ta Pâque en nos </a:t>
            </a:r>
            <a:r>
              <a:rPr lang="fr-FR" sz="3200" i="0" dirty="0" err="1">
                <a:solidFill>
                  <a:schemeClr val="bg1"/>
                </a:solidFill>
              </a:rPr>
              <a:t>coeurs</a:t>
            </a:r>
            <a:r>
              <a:rPr lang="fr-FR" sz="3200" i="0" dirty="0">
                <a:solidFill>
                  <a:schemeClr val="bg1"/>
                </a:solidFill>
              </a:rPr>
              <a:t>.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35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5427</TotalTime>
  <Words>211</Words>
  <Application>Microsoft Office PowerPoint</Application>
  <PresentationFormat>Affichage à l'écran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668</cp:revision>
  <cp:lastPrinted>2017-10-06T11:59:14Z</cp:lastPrinted>
  <dcterms:created xsi:type="dcterms:W3CDTF">2009-10-17T16:00:12Z</dcterms:created>
  <dcterms:modified xsi:type="dcterms:W3CDTF">2022-06-27T19:06:59Z</dcterms:modified>
</cp:coreProperties>
</file>