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653" r:id="rId2"/>
    <p:sldId id="656" r:id="rId3"/>
    <p:sldId id="657" r:id="rId4"/>
    <p:sldId id="658" r:id="rId5"/>
    <p:sldId id="659" r:id="rId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27/06/2022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dirty="0">
                <a:solidFill>
                  <a:srgbClr val="FFCC00"/>
                </a:solidFill>
                <a:latin typeface="Comic Sans MS" pitchFamily="66" charset="0"/>
              </a:rPr>
              <a:t>Parole de Dieu: </a:t>
            </a:r>
            <a:r>
              <a:rPr lang="fr-FR" dirty="0">
                <a:solidFill>
                  <a:srgbClr val="FFCCFF"/>
                </a:solidFill>
                <a:latin typeface="Comic Sans MS" pitchFamily="66" charset="0"/>
              </a:rPr>
              <a:t>Psaume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dirty="0" smtClean="0">
                <a:solidFill>
                  <a:srgbClr val="FFC000"/>
                </a:solidFill>
              </a:rPr>
              <a:t>Psaume de la Création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Tu es le Dieu d’Amour.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présent,… en toute création.</a:t>
            </a:r>
          </a:p>
          <a:p>
            <a:pPr>
              <a:spcBef>
                <a:spcPts val="0"/>
              </a:spcBef>
            </a:pPr>
            <a:endParaRPr lang="fr-FR" b="1" i="1" dirty="0">
              <a:solidFill>
                <a:srgbClr val="FFFF00"/>
              </a:solidFill>
            </a:endParaRP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1.Par </a:t>
            </a:r>
            <a:r>
              <a:rPr lang="fr-FR" dirty="0"/>
              <a:t>les cieux devant toi, splendeur et majesté,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Par </a:t>
            </a:r>
            <a:r>
              <a:rPr lang="fr-FR" dirty="0"/>
              <a:t>l’infiniment grand, l’infiniment petit,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Et </a:t>
            </a:r>
            <a:r>
              <a:rPr lang="fr-FR" dirty="0"/>
              <a:t>par le firmament, ton manteau étoilé,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Et </a:t>
            </a:r>
            <a:r>
              <a:rPr lang="fr-FR" dirty="0"/>
              <a:t>par frère soleil, je veux crier :</a:t>
            </a:r>
          </a:p>
          <a:p>
            <a:pPr marL="623888" indent="-623888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dirty="0">
                <a:solidFill>
                  <a:srgbClr val="FFCC00"/>
                </a:solidFill>
                <a:latin typeface="Comic Sans MS" pitchFamily="66" charset="0"/>
              </a:rPr>
              <a:t>Parole de Dieu: </a:t>
            </a:r>
            <a:r>
              <a:rPr lang="fr-FR" dirty="0">
                <a:solidFill>
                  <a:srgbClr val="FFCCFF"/>
                </a:solidFill>
                <a:latin typeface="Comic Sans MS" pitchFamily="66" charset="0"/>
              </a:rPr>
              <a:t>Psaume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dirty="0" smtClean="0">
                <a:solidFill>
                  <a:srgbClr val="FFC000"/>
                </a:solidFill>
              </a:rPr>
              <a:t>Psaume de la Création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Tu es le Dieu d’Amour.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présent,… en toute création.</a:t>
            </a:r>
          </a:p>
          <a:p>
            <a:pPr>
              <a:spcBef>
                <a:spcPts val="0"/>
              </a:spcBef>
            </a:pPr>
            <a:endParaRPr lang="fr-FR" b="1" i="1" dirty="0">
              <a:solidFill>
                <a:srgbClr val="FFFF00"/>
              </a:solidFill>
            </a:endParaRPr>
          </a:p>
          <a:p>
            <a:pPr marL="358775" indent="-358775">
              <a:spcBef>
                <a:spcPts val="0"/>
              </a:spcBef>
            </a:pPr>
            <a:r>
              <a:rPr lang="fr-FR" dirty="0"/>
              <a:t>2.	Par tous les océans et par toutes les mers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Par </a:t>
            </a:r>
            <a:r>
              <a:rPr lang="fr-FR" dirty="0"/>
              <a:t>tous les continents et par l'eau des rivières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Par </a:t>
            </a:r>
            <a:r>
              <a:rPr lang="fr-FR" dirty="0"/>
              <a:t>le feu qui te dit comme un buisson ardent,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Et </a:t>
            </a:r>
            <a:r>
              <a:rPr lang="fr-FR" dirty="0"/>
              <a:t>par l'aile du vent, je veux crier :</a:t>
            </a:r>
          </a:p>
          <a:p>
            <a:pPr marL="623888" indent="-623888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218764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dirty="0">
                <a:solidFill>
                  <a:srgbClr val="FFCC00"/>
                </a:solidFill>
                <a:latin typeface="Comic Sans MS" pitchFamily="66" charset="0"/>
              </a:rPr>
              <a:t>Parole de Dieu: </a:t>
            </a:r>
            <a:r>
              <a:rPr lang="fr-FR" dirty="0">
                <a:solidFill>
                  <a:srgbClr val="FFCCFF"/>
                </a:solidFill>
                <a:latin typeface="Comic Sans MS" pitchFamily="66" charset="0"/>
              </a:rPr>
              <a:t>Psaume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476672"/>
            <a:ext cx="9144000" cy="6381328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dirty="0" smtClean="0">
                <a:solidFill>
                  <a:srgbClr val="FFC000"/>
                </a:solidFill>
              </a:rPr>
              <a:t>Psaume de la Création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Tu es le Dieu d’Amour.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présent,… en toute création.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3</a:t>
            </a:r>
            <a:r>
              <a:rPr lang="fr-FR" dirty="0"/>
              <a:t>.	Par toutes les montagnes et toutes les vallées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Par </a:t>
            </a:r>
            <a:r>
              <a:rPr lang="fr-FR" dirty="0"/>
              <a:t>l'ombre des forêts et par les fleurs des champs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Par </a:t>
            </a:r>
            <a:r>
              <a:rPr lang="fr-FR" dirty="0"/>
              <a:t>les bourgeons des arbres et l'herbe des prairies,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Par </a:t>
            </a:r>
            <a:r>
              <a:rPr lang="fr-FR" dirty="0"/>
              <a:t>le blé des épis, je veux crier :</a:t>
            </a:r>
          </a:p>
          <a:p>
            <a:pPr marL="623888" indent="-623888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599740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dirty="0">
                <a:solidFill>
                  <a:srgbClr val="FFCC00"/>
                </a:solidFill>
                <a:latin typeface="Comic Sans MS" pitchFamily="66" charset="0"/>
              </a:rPr>
              <a:t>Parole de Dieu: </a:t>
            </a:r>
            <a:r>
              <a:rPr lang="fr-FR" dirty="0">
                <a:solidFill>
                  <a:srgbClr val="FFCCFF"/>
                </a:solidFill>
                <a:latin typeface="Comic Sans MS" pitchFamily="66" charset="0"/>
              </a:rPr>
              <a:t>Psaume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dirty="0" smtClean="0">
                <a:solidFill>
                  <a:srgbClr val="FFC000"/>
                </a:solidFill>
              </a:rPr>
              <a:t>Psaume de la Création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Tu es le Dieu d’Amour.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présent,… en toute création.</a:t>
            </a:r>
          </a:p>
          <a:p>
            <a:pPr>
              <a:spcBef>
                <a:spcPts val="0"/>
              </a:spcBef>
            </a:pPr>
            <a:endParaRPr lang="fr-FR" sz="1600" b="1" i="1" dirty="0">
              <a:solidFill>
                <a:srgbClr val="FFFF00"/>
              </a:solidFill>
            </a:endParaRPr>
          </a:p>
          <a:p>
            <a:pPr marL="358775" indent="-358775">
              <a:spcBef>
                <a:spcPts val="0"/>
              </a:spcBef>
            </a:pPr>
            <a:r>
              <a:rPr lang="fr-FR" dirty="0"/>
              <a:t>4.	Par tous les animaux, de la terre et de l’eau,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Par </a:t>
            </a:r>
            <a:r>
              <a:rPr lang="fr-FR" dirty="0"/>
              <a:t>le chant des oiseaux, par le chant de la vie,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Par </a:t>
            </a:r>
            <a:r>
              <a:rPr lang="fr-FR" dirty="0"/>
              <a:t>l’homme que tu fis juste moins grand que toi,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 smtClean="0"/>
              <a:t>	Et </a:t>
            </a:r>
            <a:r>
              <a:rPr lang="fr-FR" dirty="0"/>
              <a:t>par tous ses enfants, je veux crier :</a:t>
            </a:r>
          </a:p>
          <a:p>
            <a:pPr marL="623888" indent="-623888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645218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dirty="0">
                <a:solidFill>
                  <a:srgbClr val="FFCC00"/>
                </a:solidFill>
                <a:latin typeface="Comic Sans MS" pitchFamily="66" charset="0"/>
              </a:rPr>
              <a:t>Parole de Dieu: </a:t>
            </a:r>
            <a:r>
              <a:rPr lang="fr-FR" dirty="0">
                <a:solidFill>
                  <a:srgbClr val="FFCCFF"/>
                </a:solidFill>
                <a:latin typeface="Comic Sans MS" pitchFamily="66" charset="0"/>
              </a:rPr>
              <a:t>Psaume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dirty="0" smtClean="0">
                <a:solidFill>
                  <a:srgbClr val="FFC000"/>
                </a:solidFill>
              </a:rPr>
              <a:t>Psaume de la Création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Tu es le Dieu d’Amour.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Mon Dieu, tu es grand, tu es beau !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vivant, Dieu très haut,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Dieu présent,… en toute création.</a:t>
            </a:r>
          </a:p>
          <a:p>
            <a:pPr>
              <a:spcBef>
                <a:spcPts val="0"/>
              </a:spcBef>
            </a:pPr>
            <a:endParaRPr lang="fr-FR" sz="1800" b="1" i="1" dirty="0">
              <a:solidFill>
                <a:srgbClr val="FFFF00"/>
              </a:solidFill>
            </a:endParaRPr>
          </a:p>
          <a:p>
            <a:pPr marL="358775" indent="-358775">
              <a:spcBef>
                <a:spcPts val="0"/>
              </a:spcBef>
            </a:pPr>
            <a:r>
              <a:rPr lang="fr-FR" dirty="0"/>
              <a:t>5.	Par cette main tendue, qui invite à la danse,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/>
              <a:t>Par ce baiser jailli d’un élan d’espérance,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/>
              <a:t>Par ce regard d’amour, qui relève et réchauffe,</a:t>
            </a:r>
          </a:p>
          <a:p>
            <a:pPr marL="358775" indent="-358775">
              <a:spcBef>
                <a:spcPts val="0"/>
              </a:spcBef>
            </a:pPr>
            <a:r>
              <a:rPr lang="fr-FR" dirty="0"/>
              <a:t>Par le pain et le vin, je veux crier </a:t>
            </a:r>
            <a:r>
              <a:rPr lang="fr-FR" dirty="0" smtClean="0"/>
              <a:t>:</a:t>
            </a: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8357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503871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5454</TotalTime>
  <Words>532</Words>
  <Application>Microsoft Office PowerPoint</Application>
  <PresentationFormat>Affichage à l'écran (4:3)</PresentationFormat>
  <Paragraphs>68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Comic Sans MS</vt:lpstr>
      <vt:lpstr>Modèle par défaut</vt:lpstr>
      <vt:lpstr>Liturgie de la Parole de Dieu: Psaume</vt:lpstr>
      <vt:lpstr>Liturgie de la Parole de Dieu: Psaume</vt:lpstr>
      <vt:lpstr>Liturgie de la Parole de Dieu: Psaume</vt:lpstr>
      <vt:lpstr>Liturgie de la Parole de Dieu: Psaume</vt:lpstr>
      <vt:lpstr>Liturgie de la Parole de Dieu: Psaume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667</cp:revision>
  <cp:lastPrinted>2017-10-06T11:59:14Z</cp:lastPrinted>
  <dcterms:created xsi:type="dcterms:W3CDTF">2009-10-17T16:00:12Z</dcterms:created>
  <dcterms:modified xsi:type="dcterms:W3CDTF">2022-06-27T21:43:53Z</dcterms:modified>
</cp:coreProperties>
</file>