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</p:sldMasterIdLst>
  <p:notesMasterIdLst>
    <p:notesMasterId r:id="rId6"/>
  </p:notesMasterIdLst>
  <p:handoutMasterIdLst>
    <p:handoutMasterId r:id="rId7"/>
  </p:handoutMasterIdLst>
  <p:sldIdLst>
    <p:sldId id="1095" r:id="rId3"/>
    <p:sldId id="1181" r:id="rId4"/>
    <p:sldId id="1182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15" d="100"/>
          <a:sy n="115" d="100"/>
        </p:scale>
        <p:origin x="154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28/05/2024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819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94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550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057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1209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4062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4279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5184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666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823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383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4024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485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7771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2200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22511" y="404664"/>
            <a:ext cx="9098978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(115 (116b), 12-13, 15-16ac, 17-18)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Que ferai-je pour l'Éternel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 retour de toutes ses bontés ?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Que ferai-je pour l'Éternel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 retour de toutes ses bontés ?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J’élèverai la coupe du salut,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J’invoquerai le nom du Seigneur.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J’élèverai la coupe du salut,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J’invoquerai le nom du Seigneur.</a:t>
            </a:r>
          </a:p>
          <a:p>
            <a:pPr marL="355600" marR="0" lvl="0" indent="-35560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	Comment rendrai-je au Seigneur</a:t>
            </a:r>
          </a:p>
          <a:p>
            <a:pPr marL="355600" marR="0" lvl="0" indent="-35560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tout le bien qu’il m’a fait ?</a:t>
            </a:r>
          </a:p>
          <a:p>
            <a:pPr marL="355600" marR="0" lvl="0" indent="-35560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J’élèverai la coupe du salut,</a:t>
            </a:r>
          </a:p>
          <a:p>
            <a:pPr marL="355600" marR="0" lvl="0" indent="-35560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J’invoquerai le nom du Seigneur.</a:t>
            </a:r>
          </a:p>
        </p:txBody>
      </p:sp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4125" y="1124744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2" y="1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</p:spTree>
    <p:extLst>
      <p:ext uri="{BB962C8B-B14F-4D97-AF65-F5344CB8AC3E}">
        <p14:creationId xmlns:p14="http://schemas.microsoft.com/office/powerpoint/2010/main" val="2534232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22511" y="404664"/>
            <a:ext cx="9098978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(115 (116b), 12-13, 15-16ac, 17-18)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Que ferai-je pour l'Éternel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 retour de toutes ses bontés ?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Que ferai-je pour l'Éternel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 retour de toutes ses bontés ?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J’élèverai la coupe du salut,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J’invoquerai le nom du Seigneur.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J’élèverai la coupe du salut,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J’invoquerai le nom du Seigneur.</a:t>
            </a:r>
          </a:p>
          <a:p>
            <a:pPr marL="355600" marR="0" lvl="0" indent="-35560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	Il en coûte au Seigneur</a:t>
            </a:r>
          </a:p>
          <a:p>
            <a:pPr marL="355600" marR="0" lvl="0" indent="-35560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De voir mourir les siens !</a:t>
            </a:r>
          </a:p>
          <a:p>
            <a:pPr marL="355600" marR="0" lvl="0" indent="-35560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Ne suis-je pas, Seigneur, ton serviteur,</a:t>
            </a:r>
          </a:p>
          <a:p>
            <a:pPr marL="355600" marR="0" lvl="0" indent="-35560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Moi, dont tu brisas les chaînes ?</a:t>
            </a:r>
          </a:p>
        </p:txBody>
      </p:sp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2" y="1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</p:spTree>
    <p:extLst>
      <p:ext uri="{BB962C8B-B14F-4D97-AF65-F5344CB8AC3E}">
        <p14:creationId xmlns:p14="http://schemas.microsoft.com/office/powerpoint/2010/main" val="2325629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22511" y="404664"/>
            <a:ext cx="9098978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 :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(115 (116b), 12-13, 15-16ac, 17-18)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Que ferai-je pour l'Éternel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 retour de toutes ses bontés ?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Que ferai-je pour l'Éternel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 retour de toutes ses bontés ?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J’élèverai la coupe du salut,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J’invoquerai le nom du Seigneur.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J’élèverai la coupe du salut,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J’invoquerai le nom du Seigneur.</a:t>
            </a:r>
          </a:p>
          <a:p>
            <a:pPr marL="355600" marR="0" lvl="0" indent="-35560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3.	Je t’offrirai le sacrifice d’action de grâce,</a:t>
            </a:r>
          </a:p>
          <a:p>
            <a:pPr marL="355600" marR="0" lvl="0" indent="-35560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J’invoquerai le nom du Seigneur.</a:t>
            </a:r>
          </a:p>
          <a:p>
            <a:pPr marL="355600" marR="0" lvl="0" indent="-35560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Je tiendrai mes promesses au Seigneur,</a:t>
            </a:r>
          </a:p>
          <a:p>
            <a:pPr marL="355600" marR="0" lvl="0" indent="-35560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Oui, devant tout son peuple.</a:t>
            </a:r>
          </a:p>
        </p:txBody>
      </p:sp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2" y="1"/>
            <a:ext cx="59039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D950DF3-6A0C-4B9C-81A4-2F0AA1CF54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359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7004730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5500</TotalTime>
  <Words>295</Words>
  <Application>Microsoft Office PowerPoint</Application>
  <PresentationFormat>Affichage à l'écran (4:3)</PresentationFormat>
  <Paragraphs>45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Comic Sans MS</vt:lpstr>
      <vt:lpstr>Modèle par défaut</vt:lpstr>
      <vt:lpstr>1_Modèle par défaut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DAIREAUX François</cp:lastModifiedBy>
  <cp:revision>699</cp:revision>
  <cp:lastPrinted>2017-10-06T11:59:14Z</cp:lastPrinted>
  <dcterms:created xsi:type="dcterms:W3CDTF">2009-10-17T16:00:12Z</dcterms:created>
  <dcterms:modified xsi:type="dcterms:W3CDTF">2024-05-28T12:39:07Z</dcterms:modified>
</cp:coreProperties>
</file>