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655" r:id="rId2"/>
    <p:sldId id="656" r:id="rId3"/>
    <p:sldId id="657" r:id="rId4"/>
    <p:sldId id="658" r:id="rId5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10/12/2019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978132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8710CF3-F31F-4166-9787-76A933774F56}" type="slidenum">
              <a:rPr lang="fr-FR" altLang="fr-FR" sz="1200" i="0"/>
              <a:pPr algn="r"/>
              <a:t>1</a:t>
            </a:fld>
            <a:endParaRPr lang="fr-FR" altLang="fr-FR" sz="1200" i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4131650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978132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8710CF3-F31F-4166-9787-76A933774F56}" type="slidenum">
              <a:rPr lang="fr-FR" altLang="fr-FR" sz="1200" i="0"/>
              <a:pPr algn="r"/>
              <a:t>2</a:t>
            </a:fld>
            <a:endParaRPr lang="fr-FR" altLang="fr-FR" sz="1200" i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0293453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 txBox="1">
            <a:spLocks noGrp="1" noChangeArrowheads="1"/>
          </p:cNvSpPr>
          <p:nvPr/>
        </p:nvSpPr>
        <p:spPr bwMode="auto">
          <a:xfrm>
            <a:off x="3978132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B630275-E383-4D7B-91C5-130082376CDE}" type="slidenum">
              <a:rPr lang="fr-FR" altLang="fr-FR" sz="1200" i="0"/>
              <a:pPr algn="r"/>
              <a:t>3</a:t>
            </a:fld>
            <a:endParaRPr lang="fr-FR" altLang="fr-FR" sz="1200" i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012910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978132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8710CF3-F31F-4166-9787-76A933774F56}" type="slidenum">
              <a:rPr lang="fr-FR" altLang="fr-FR" sz="1200" i="0">
                <a:solidFill>
                  <a:prstClr val="black"/>
                </a:solidFill>
              </a:rPr>
              <a:pPr algn="r"/>
              <a:t>4</a:t>
            </a:fld>
            <a:endParaRPr lang="fr-FR" altLang="fr-FR" sz="1200" i="0">
              <a:solidFill>
                <a:prstClr val="black"/>
              </a:solidFill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697901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9263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36513" y="739775"/>
            <a:ext cx="9575800" cy="5978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Que vienne ton règne,</a:t>
            </a:r>
          </a:p>
          <a:p>
            <a:pPr>
              <a:defRPr/>
            </a:pP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Que ton Nom soit sanctifié,</a:t>
            </a:r>
            <a:b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Sur la terre comme au ciel,</a:t>
            </a:r>
            <a:b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Que ta volonté soit faite.  </a:t>
            </a:r>
            <a:endParaRPr lang="fr-FR" sz="32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Que </a:t>
            </a: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coule en </a:t>
            </a:r>
            <a:r>
              <a:rPr lang="fr-F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torrents ton </a:t>
            </a: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Esprit de vérité. Donne-nous ton espérance,</a:t>
            </a:r>
            <a:b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Ton amour, ta </a:t>
            </a:r>
            <a:r>
              <a:rPr lang="fr-F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sainteté</a:t>
            </a: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fr-FR" sz="3200" dirty="0">
                <a:latin typeface="Arial" pitchFamily="34" charset="0"/>
                <a:cs typeface="Arial" pitchFamily="34" charset="0"/>
              </a:rPr>
              <a:t> </a:t>
            </a:r>
            <a:endParaRPr lang="fr-FR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AutoNum type="arabicPeriod"/>
              <a:defRPr/>
            </a:pPr>
            <a:endParaRPr lang="fr-FR" sz="1000" i="0" dirty="0">
              <a:solidFill>
                <a:srgbClr val="FFCCFF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AutoNum type="arabicPeriod"/>
              <a:defRPr/>
            </a:pPr>
            <a:endParaRPr lang="fr-FR" sz="1000" i="0" dirty="0">
              <a:solidFill>
                <a:srgbClr val="FFCCFF"/>
              </a:solidFill>
              <a:latin typeface="Arial" pitchFamily="34" charset="0"/>
              <a:cs typeface="Arial" pitchFamily="34" charset="0"/>
            </a:endParaRPr>
          </a:p>
          <a:p>
            <a:pPr marL="449263" indent="-449263">
              <a:buAutoNum type="arabicPeriod"/>
              <a:tabLst>
                <a:tab pos="449263" algn="l"/>
              </a:tabLst>
              <a:defRPr/>
            </a:pPr>
            <a:r>
              <a:rPr lang="fr-FR" sz="3200" i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Qui </a:t>
            </a:r>
            <a:r>
              <a:rPr lang="fr-FR" sz="3200" i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pourrait nous séparer </a:t>
            </a:r>
            <a:endParaRPr lang="fr-FR" sz="3200" i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49263" indent="-449263">
              <a:tabLst>
                <a:tab pos="449263" algn="l"/>
              </a:tabLst>
              <a:defRPr/>
            </a:pPr>
            <a:r>
              <a:rPr lang="fr-FR" sz="3200" i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De </a:t>
            </a:r>
            <a:r>
              <a:rPr lang="fr-FR" sz="3200" i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ton amour immense?</a:t>
            </a:r>
            <a:br>
              <a:rPr lang="fr-FR" sz="3200" i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3200" i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Qui </a:t>
            </a:r>
            <a:r>
              <a:rPr lang="fr-FR" sz="3200" i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pourrait nous détourner  </a:t>
            </a:r>
            <a:endParaRPr lang="fr-FR" sz="3200" i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49263" indent="-449263">
              <a:tabLst>
                <a:tab pos="449263" algn="l"/>
              </a:tabLst>
              <a:defRPr/>
            </a:pPr>
            <a:r>
              <a:rPr lang="fr-FR" sz="3200" i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fr-FR" sz="3200" i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fr-FR" sz="3200" i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 miséricorde ? </a:t>
            </a:r>
          </a:p>
        </p:txBody>
      </p:sp>
      <p:pic>
        <p:nvPicPr>
          <p:cNvPr id="4" name="Picture 2" descr="RÃ©sultat de recherche d'images pour &quot;worship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98"/>
          <a:stretch/>
        </p:blipFill>
        <p:spPr bwMode="auto">
          <a:xfrm>
            <a:off x="6186643" y="-13736"/>
            <a:ext cx="2949157" cy="160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l’</a:t>
            </a:r>
            <a:r>
              <a:rPr lang="fr-FR" altLang="fr-FR" sz="2800" i="0" dirty="0">
                <a:solidFill>
                  <a:srgbClr val="FFCC00"/>
                </a:solidFill>
                <a:latin typeface="Comic Sans MS" pitchFamily="66" charset="0"/>
              </a:rPr>
              <a:t>Accueil</a:t>
            </a:r>
            <a:r>
              <a:rPr lang="fr-FR" altLang="fr-FR" sz="2800" i="0" dirty="0">
                <a:solidFill>
                  <a:srgbClr val="00CC00"/>
                </a:solidFill>
                <a:latin typeface="Comic Sans MS" pitchFamily="66" charset="0"/>
              </a:rPr>
              <a:t> </a:t>
            </a:r>
            <a:r>
              <a:rPr lang="fr-FR" altLang="fr-FR" sz="2800" i="0" dirty="0">
                <a:solidFill>
                  <a:srgbClr val="99CCFF"/>
                </a:solidFill>
                <a:latin typeface="Comic Sans MS" pitchFamily="66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val="158871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36513" y="739775"/>
            <a:ext cx="9575800" cy="5978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Que vienne ton règne,</a:t>
            </a:r>
          </a:p>
          <a:p>
            <a:pPr>
              <a:defRPr/>
            </a:pP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Que ton Nom soit sanctifié,</a:t>
            </a:r>
            <a:b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Sur la terre comme au ciel,</a:t>
            </a:r>
            <a:b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Que ta volonté soit faite.  </a:t>
            </a:r>
            <a:endParaRPr lang="fr-FR" sz="32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Que </a:t>
            </a: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coule en </a:t>
            </a:r>
            <a:r>
              <a:rPr lang="fr-F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torrents ton </a:t>
            </a: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Esprit de vérité. Donne-nous ton espérance,</a:t>
            </a:r>
            <a:b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Ton amour, ta </a:t>
            </a:r>
            <a:r>
              <a:rPr lang="fr-F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sainteté</a:t>
            </a: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fr-FR" sz="3200" dirty="0">
                <a:latin typeface="Arial" pitchFamily="34" charset="0"/>
                <a:cs typeface="Arial" pitchFamily="34" charset="0"/>
              </a:rPr>
              <a:t> </a:t>
            </a:r>
            <a:endParaRPr lang="fr-FR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AutoNum type="arabicPeriod"/>
              <a:defRPr/>
            </a:pPr>
            <a:endParaRPr lang="fr-FR" sz="1000" i="0" dirty="0">
              <a:solidFill>
                <a:srgbClr val="FFCCFF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AutoNum type="arabicPeriod"/>
              <a:defRPr/>
            </a:pPr>
            <a:endParaRPr lang="fr-FR" sz="1000" i="0" dirty="0">
              <a:solidFill>
                <a:srgbClr val="FFCCFF"/>
              </a:solidFill>
              <a:latin typeface="Arial" pitchFamily="34" charset="0"/>
              <a:cs typeface="Arial" pitchFamily="34" charset="0"/>
            </a:endParaRPr>
          </a:p>
          <a:p>
            <a:pPr marL="449263" indent="-449263">
              <a:defRPr/>
            </a:pPr>
            <a:r>
              <a:rPr lang="fr-FR" sz="3200" i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fr-FR" sz="3200" i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Tu habites nos louanges,  </a:t>
            </a:r>
            <a:endParaRPr lang="fr-FR" sz="3200" i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49263" indent="-449263">
              <a:defRPr/>
            </a:pPr>
            <a:r>
              <a:rPr lang="fr-FR" sz="3200" i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fr-FR" sz="3200" i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 </a:t>
            </a:r>
            <a:r>
              <a:rPr lang="fr-FR" sz="3200" i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inspires nos prières, </a:t>
            </a:r>
            <a:br>
              <a:rPr lang="fr-FR" sz="3200" i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3200" i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Nous </a:t>
            </a:r>
            <a:r>
              <a:rPr lang="fr-FR" sz="3200" i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attires en ta </a:t>
            </a:r>
            <a:r>
              <a:rPr lang="fr-FR" sz="3200" i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présence</a:t>
            </a:r>
          </a:p>
          <a:p>
            <a:pPr marL="449263" indent="-449263">
              <a:defRPr/>
            </a:pPr>
            <a:r>
              <a:rPr lang="fr-FR" sz="3200" i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fr-FR" sz="3200" i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Pour </a:t>
            </a:r>
            <a:r>
              <a:rPr lang="fr-FR" sz="3200" i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nous tourner vers nos frères. </a:t>
            </a:r>
            <a:endParaRPr lang="fr-FR" sz="3000" i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RÃ©sultat de recherche d'images pour &quot;worship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98"/>
          <a:stretch/>
        </p:blipFill>
        <p:spPr bwMode="auto">
          <a:xfrm>
            <a:off x="6186643" y="-13736"/>
            <a:ext cx="2949157" cy="160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l’</a:t>
            </a:r>
            <a:r>
              <a:rPr lang="fr-FR" altLang="fr-FR" sz="2800" i="0" dirty="0">
                <a:solidFill>
                  <a:srgbClr val="FFCC00"/>
                </a:solidFill>
                <a:latin typeface="Comic Sans MS" pitchFamily="66" charset="0"/>
              </a:rPr>
              <a:t>Accueil</a:t>
            </a:r>
            <a:r>
              <a:rPr lang="fr-FR" altLang="fr-FR" sz="2800" i="0" dirty="0">
                <a:solidFill>
                  <a:srgbClr val="00CC00"/>
                </a:solidFill>
                <a:latin typeface="Comic Sans MS" pitchFamily="66" charset="0"/>
              </a:rPr>
              <a:t> </a:t>
            </a:r>
            <a:r>
              <a:rPr lang="fr-FR" altLang="fr-FR" sz="2800" i="0" dirty="0">
                <a:solidFill>
                  <a:srgbClr val="99CCFF"/>
                </a:solidFill>
                <a:latin typeface="Comic Sans MS" pitchFamily="66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val="384180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oneTexte 3"/>
          <p:cNvSpPr txBox="1">
            <a:spLocks noChangeArrowheads="1"/>
          </p:cNvSpPr>
          <p:nvPr/>
        </p:nvSpPr>
        <p:spPr bwMode="auto">
          <a:xfrm>
            <a:off x="107504" y="566911"/>
            <a:ext cx="957580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fr-FR" altLang="fr-FR" sz="3200" b="1" dirty="0">
                <a:solidFill>
                  <a:schemeClr val="bg1"/>
                </a:solidFill>
              </a:rPr>
              <a:t>Délivre-nous de tout mal, </a:t>
            </a:r>
          </a:p>
          <a:p>
            <a:pPr marL="342900" indent="-342900"/>
            <a:r>
              <a:rPr lang="fr-FR" altLang="fr-FR" sz="3200" b="1" dirty="0">
                <a:solidFill>
                  <a:schemeClr val="bg1"/>
                </a:solidFill>
              </a:rPr>
              <a:t>Donne la paix à ce temps ! </a:t>
            </a:r>
          </a:p>
          <a:p>
            <a:pPr marL="342900" indent="-342900"/>
            <a:r>
              <a:rPr lang="fr-FR" altLang="fr-FR" sz="3200" b="1" dirty="0">
                <a:solidFill>
                  <a:schemeClr val="bg1"/>
                </a:solidFill>
              </a:rPr>
              <a:t>Libère-nous du péché,</a:t>
            </a:r>
          </a:p>
          <a:p>
            <a:pPr marL="342900" indent="-342900"/>
            <a:r>
              <a:rPr lang="fr-FR" altLang="fr-FR" sz="3200" b="1" dirty="0">
                <a:solidFill>
                  <a:schemeClr val="bg1"/>
                </a:solidFill>
              </a:rPr>
              <a:t>Toi qui fais miséricorde ! </a:t>
            </a:r>
          </a:p>
          <a:p>
            <a:pPr marL="342900" indent="-342900"/>
            <a:r>
              <a:rPr lang="fr-FR" altLang="fr-FR" sz="3200" b="1" dirty="0">
                <a:solidFill>
                  <a:schemeClr val="bg1"/>
                </a:solidFill>
              </a:rPr>
              <a:t>Rassure-nous dans l´épreuve,</a:t>
            </a:r>
          </a:p>
          <a:p>
            <a:pPr marL="342900" indent="-342900"/>
            <a:r>
              <a:rPr lang="fr-FR" altLang="fr-FR" sz="3200" b="1" dirty="0">
                <a:solidFill>
                  <a:schemeClr val="bg1"/>
                </a:solidFill>
              </a:rPr>
              <a:t>Nous espérons ton Royaume ! </a:t>
            </a:r>
          </a:p>
          <a:p>
            <a:pPr marL="342900" indent="-342900"/>
            <a:r>
              <a:rPr lang="fr-FR" altLang="fr-FR" sz="3200" b="1" dirty="0">
                <a:solidFill>
                  <a:schemeClr val="bg1"/>
                </a:solidFill>
              </a:rPr>
              <a:t>Tu nous promets le bonheur,</a:t>
            </a:r>
          </a:p>
          <a:p>
            <a:pPr marL="342900" indent="-342900"/>
            <a:r>
              <a:rPr lang="fr-FR" altLang="fr-FR" sz="3200" b="1" dirty="0">
                <a:solidFill>
                  <a:schemeClr val="bg1"/>
                </a:solidFill>
              </a:rPr>
              <a:t>L´Avènement de Jésus </a:t>
            </a:r>
            <a:r>
              <a:rPr lang="fr-FR" altLang="fr-FR" sz="3200" b="1" dirty="0" smtClean="0">
                <a:solidFill>
                  <a:schemeClr val="bg1"/>
                </a:solidFill>
              </a:rPr>
              <a:t>!</a:t>
            </a:r>
          </a:p>
          <a:p>
            <a:pPr marL="342900" indent="-342900"/>
            <a:endParaRPr lang="fr-FR" altLang="fr-FR" sz="300" dirty="0">
              <a:solidFill>
                <a:schemeClr val="bg1"/>
              </a:solidFill>
            </a:endParaRPr>
          </a:p>
          <a:p>
            <a:pPr marL="449263" indent="-342900"/>
            <a:endParaRPr lang="fr-FR" altLang="fr-FR" sz="1000" i="0" dirty="0">
              <a:solidFill>
                <a:srgbClr val="FFCCFF"/>
              </a:solidFill>
            </a:endParaRPr>
          </a:p>
          <a:p>
            <a:pPr marL="449263" indent="-449263"/>
            <a:r>
              <a:rPr lang="fr-FR" altLang="fr-FR" sz="3200" i="0" dirty="0" smtClean="0">
                <a:solidFill>
                  <a:schemeClr val="bg1"/>
                </a:solidFill>
              </a:rPr>
              <a:t>3</a:t>
            </a:r>
            <a:r>
              <a:rPr lang="fr-FR" altLang="fr-FR" sz="3200" i="0" dirty="0">
                <a:solidFill>
                  <a:schemeClr val="bg1"/>
                </a:solidFill>
              </a:rPr>
              <a:t>. Tu seras notre lumière,</a:t>
            </a:r>
            <a:br>
              <a:rPr lang="fr-FR" altLang="fr-FR" sz="3200" i="0" dirty="0">
                <a:solidFill>
                  <a:schemeClr val="bg1"/>
                </a:solidFill>
              </a:rPr>
            </a:br>
            <a:r>
              <a:rPr lang="fr-FR" altLang="fr-FR" sz="3200" i="0" dirty="0">
                <a:solidFill>
                  <a:schemeClr val="bg1"/>
                </a:solidFill>
              </a:rPr>
              <a:t>Il </a:t>
            </a:r>
            <a:r>
              <a:rPr lang="fr-FR" altLang="fr-FR" sz="3200" i="0" dirty="0" smtClean="0">
                <a:solidFill>
                  <a:schemeClr val="bg1"/>
                </a:solidFill>
              </a:rPr>
              <a:t>n’y </a:t>
            </a:r>
            <a:r>
              <a:rPr lang="fr-FR" altLang="fr-FR" sz="3200" i="0" dirty="0">
                <a:solidFill>
                  <a:schemeClr val="bg1"/>
                </a:solidFill>
              </a:rPr>
              <a:t>aura plus de nuit.</a:t>
            </a:r>
            <a:br>
              <a:rPr lang="fr-FR" altLang="fr-FR" sz="3200" i="0" dirty="0">
                <a:solidFill>
                  <a:schemeClr val="bg1"/>
                </a:solidFill>
              </a:rPr>
            </a:br>
            <a:r>
              <a:rPr lang="fr-FR" altLang="fr-FR" sz="3200" i="0" dirty="0">
                <a:solidFill>
                  <a:schemeClr val="bg1"/>
                </a:solidFill>
              </a:rPr>
              <a:t>Ton Nom sera sur nos lèvres,</a:t>
            </a:r>
            <a:br>
              <a:rPr lang="fr-FR" altLang="fr-FR" sz="3200" i="0" dirty="0">
                <a:solidFill>
                  <a:schemeClr val="bg1"/>
                </a:solidFill>
              </a:rPr>
            </a:br>
            <a:r>
              <a:rPr lang="fr-FR" altLang="fr-FR" sz="3200" i="0" dirty="0">
                <a:solidFill>
                  <a:schemeClr val="bg1"/>
                </a:solidFill>
              </a:rPr>
              <a:t>De larmes, il </a:t>
            </a:r>
            <a:r>
              <a:rPr lang="fr-FR" altLang="fr-FR" sz="3200" i="0" dirty="0" smtClean="0">
                <a:solidFill>
                  <a:schemeClr val="bg1"/>
                </a:solidFill>
              </a:rPr>
              <a:t>n’y </a:t>
            </a:r>
            <a:r>
              <a:rPr lang="fr-FR" altLang="fr-FR" sz="3200" i="0" dirty="0">
                <a:solidFill>
                  <a:schemeClr val="bg1"/>
                </a:solidFill>
              </a:rPr>
              <a:t>aura plus. </a:t>
            </a:r>
          </a:p>
        </p:txBody>
      </p:sp>
      <p:pic>
        <p:nvPicPr>
          <p:cNvPr id="4" name="Picture 2" descr="RÃ©sultat de recherche d'images pour &quot;worship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98"/>
          <a:stretch/>
        </p:blipFill>
        <p:spPr bwMode="auto">
          <a:xfrm>
            <a:off x="6186643" y="-13736"/>
            <a:ext cx="2949157" cy="160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l’</a:t>
            </a:r>
            <a:r>
              <a:rPr lang="fr-FR" altLang="fr-FR" sz="2800" i="0" dirty="0">
                <a:solidFill>
                  <a:srgbClr val="FFCC00"/>
                </a:solidFill>
                <a:latin typeface="Comic Sans MS" pitchFamily="66" charset="0"/>
              </a:rPr>
              <a:t>Accueil</a:t>
            </a:r>
            <a:r>
              <a:rPr lang="fr-FR" altLang="fr-FR" sz="2800" i="0" dirty="0">
                <a:solidFill>
                  <a:srgbClr val="00CC00"/>
                </a:solidFill>
                <a:latin typeface="Comic Sans MS" pitchFamily="66" charset="0"/>
              </a:rPr>
              <a:t> </a:t>
            </a:r>
            <a:r>
              <a:rPr lang="fr-FR" altLang="fr-FR" sz="2800" i="0" dirty="0">
                <a:solidFill>
                  <a:srgbClr val="99CCFF"/>
                </a:solidFill>
                <a:latin typeface="Comic Sans MS" pitchFamily="66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val="175498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1052736"/>
            <a:ext cx="9624021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Que vienne ton règne,</a:t>
            </a:r>
          </a:p>
          <a:p>
            <a:pPr>
              <a:defRPr/>
            </a:pP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Que ton Nom soit sanctifié,</a:t>
            </a:r>
            <a:b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Sur la terre comme au ciel,</a:t>
            </a:r>
            <a:b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Que ta volonté soit faite.  </a:t>
            </a:r>
            <a:endParaRPr lang="fr-FR" sz="32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Que </a:t>
            </a: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coule en </a:t>
            </a:r>
            <a:r>
              <a:rPr lang="fr-F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torrents ton </a:t>
            </a: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Esprit de vérité. </a:t>
            </a:r>
            <a:endParaRPr lang="fr-FR" sz="32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Donne-nous </a:t>
            </a: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ton espérance,</a:t>
            </a:r>
            <a:b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Ton amour, ta </a:t>
            </a:r>
            <a:r>
              <a:rPr lang="fr-F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sainteté</a:t>
            </a:r>
            <a:r>
              <a:rPr lang="fr-F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fr-FR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fr-FR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RÃ©sultat de recherche d'images pour &quot;worship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98"/>
          <a:stretch/>
        </p:blipFill>
        <p:spPr bwMode="auto">
          <a:xfrm>
            <a:off x="6186643" y="-13736"/>
            <a:ext cx="2949157" cy="160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l’</a:t>
            </a:r>
            <a:r>
              <a:rPr lang="fr-FR" altLang="fr-FR" sz="2800" i="0" dirty="0">
                <a:solidFill>
                  <a:srgbClr val="FFCC00"/>
                </a:solidFill>
                <a:latin typeface="Comic Sans MS" pitchFamily="66" charset="0"/>
              </a:rPr>
              <a:t>Accueil</a:t>
            </a:r>
            <a:r>
              <a:rPr lang="fr-FR" altLang="fr-FR" sz="2800" i="0" dirty="0">
                <a:solidFill>
                  <a:srgbClr val="00CC00"/>
                </a:solidFill>
                <a:latin typeface="Comic Sans MS" pitchFamily="66" charset="0"/>
              </a:rPr>
              <a:t> </a:t>
            </a:r>
            <a:r>
              <a:rPr lang="fr-FR" altLang="fr-FR" sz="2800" i="0" dirty="0">
                <a:solidFill>
                  <a:srgbClr val="99CCFF"/>
                </a:solidFill>
                <a:latin typeface="Comic Sans MS" pitchFamily="66" charset="0"/>
              </a:rPr>
              <a:t>-&gt; Chant d’entrée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37321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720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5422</TotalTime>
  <Words>66</Words>
  <Application>Microsoft Office PowerPoint</Application>
  <PresentationFormat>Affichage à l'écran (4:3)</PresentationFormat>
  <Paragraphs>39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Comic Sans MS</vt:lpstr>
      <vt:lpstr>Modèle par défaut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663</cp:revision>
  <cp:lastPrinted>2017-10-06T11:59:14Z</cp:lastPrinted>
  <dcterms:created xsi:type="dcterms:W3CDTF">2009-10-17T16:00:12Z</dcterms:created>
  <dcterms:modified xsi:type="dcterms:W3CDTF">2019-12-10T21:56:04Z</dcterms:modified>
</cp:coreProperties>
</file>