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654" r:id="rId2"/>
    <p:sldId id="653" r:id="rId3"/>
    <p:sldId id="655" r:id="rId4"/>
    <p:sldId id="656" r:id="rId5"/>
    <p:sldId id="657" r:id="rId6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01" d="100"/>
          <a:sy n="101" d="100"/>
        </p:scale>
        <p:origin x="95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07/12/2025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altLang="fr-FR" dirty="0">
                <a:solidFill>
                  <a:srgbClr val="FFC000"/>
                </a:solidFill>
                <a:latin typeface="Comic Sans MS" pitchFamily="66" charset="0"/>
              </a:rPr>
              <a:t>l’Envoi</a:t>
            </a:r>
            <a:r>
              <a:rPr lang="fr-FR" altLang="fr-FR" dirty="0">
                <a:solidFill>
                  <a:srgbClr val="FFFF00"/>
                </a:solidFill>
                <a:latin typeface="Comic Sans MS" pitchFamily="66" charset="0"/>
              </a:rPr>
              <a:t>: chant à Marie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1484784"/>
            <a:ext cx="9144000" cy="5373216"/>
          </a:xfrm>
        </p:spPr>
        <p:txBody>
          <a:bodyPr/>
          <a:lstStyle/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dirty="0"/>
              <a:t>1.	Si le vent des tentations s'élève,</a:t>
            </a:r>
          </a:p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dirty="0"/>
              <a:t>	Si tu heurtes le rocher des épreuves,</a:t>
            </a:r>
          </a:p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dirty="0"/>
              <a:t>	Si les flots de l'ambition t'entraînent,</a:t>
            </a:r>
          </a:p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dirty="0"/>
              <a:t>	Si l'orage des passions se déchaîne :</a:t>
            </a:r>
          </a:p>
          <a:p>
            <a:pPr>
              <a:spcBef>
                <a:spcPts val="0"/>
              </a:spcBef>
              <a:tabLst>
                <a:tab pos="6632575" algn="l"/>
              </a:tabLst>
            </a:pPr>
            <a:endParaRPr lang="fr-FR" altLang="fr-FR" dirty="0"/>
          </a:p>
          <a:p>
            <a:pPr>
              <a:spcBef>
                <a:spcPts val="0"/>
              </a:spcBef>
              <a:tabLst>
                <a:tab pos="7261225" algn="l"/>
              </a:tabLst>
            </a:pPr>
            <a:r>
              <a:rPr lang="fr-FR" altLang="fr-FR" sz="3600" b="1" i="1" dirty="0">
                <a:solidFill>
                  <a:srgbClr val="FFFF00"/>
                </a:solidFill>
              </a:rPr>
              <a:t>Regarde l’étoile, invoque Marie,</a:t>
            </a:r>
          </a:p>
          <a:p>
            <a:pPr>
              <a:spcBef>
                <a:spcPts val="0"/>
              </a:spcBef>
              <a:tabLst>
                <a:tab pos="7261225" algn="l"/>
              </a:tabLst>
            </a:pPr>
            <a:r>
              <a:rPr lang="fr-FR" altLang="fr-FR" sz="3600" b="1" i="1" dirty="0">
                <a:solidFill>
                  <a:srgbClr val="FFFF00"/>
                </a:solidFill>
              </a:rPr>
              <a:t>Si tu la suis, tu ne crains rien !</a:t>
            </a:r>
          </a:p>
          <a:p>
            <a:pPr>
              <a:spcBef>
                <a:spcPts val="0"/>
              </a:spcBef>
              <a:tabLst>
                <a:tab pos="7261225" algn="l"/>
              </a:tabLst>
            </a:pPr>
            <a:r>
              <a:rPr lang="fr-FR" altLang="fr-FR" sz="3600" b="1" i="1" dirty="0">
                <a:solidFill>
                  <a:srgbClr val="FFFF00"/>
                </a:solidFill>
              </a:rPr>
              <a:t>Regarde l’étoile, invoque Marie,</a:t>
            </a:r>
          </a:p>
          <a:p>
            <a:pPr>
              <a:spcBef>
                <a:spcPts val="0"/>
              </a:spcBef>
              <a:tabLst>
                <a:tab pos="7261225" algn="l"/>
              </a:tabLst>
            </a:pPr>
            <a:r>
              <a:rPr lang="fr-FR" altLang="fr-FR" sz="3600" b="1" i="1" dirty="0">
                <a:solidFill>
                  <a:srgbClr val="FFFF00"/>
                </a:solidFill>
              </a:rPr>
              <a:t>Elle te conduit sur le chemin !</a:t>
            </a:r>
          </a:p>
          <a:p>
            <a:pPr>
              <a:spcBef>
                <a:spcPts val="0"/>
              </a:spcBef>
            </a:pPr>
            <a:endParaRPr lang="fr-FR" sz="2800" dirty="0"/>
          </a:p>
        </p:txBody>
      </p:sp>
      <p:pic>
        <p:nvPicPr>
          <p:cNvPr id="1026" name="Picture 2" descr="Regarde l'étoile">
            <a:extLst>
              <a:ext uri="{FF2B5EF4-FFF2-40B4-BE49-F238E27FC236}">
                <a16:creationId xmlns:a16="http://schemas.microsoft.com/office/drawing/2014/main" id="{D06D4355-9750-4600-97D3-A3AD87F69C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548084"/>
            <a:ext cx="2981565" cy="161297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8514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Nuit des étoiles 2019 : où et quand observer les étoiles filantes dans la  région ? - ladepeche.fr">
            <a:extLst>
              <a:ext uri="{FF2B5EF4-FFF2-40B4-BE49-F238E27FC236}">
                <a16:creationId xmlns:a16="http://schemas.microsoft.com/office/drawing/2014/main" id="{1770413D-2C68-4838-BA93-C1B52C14CC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5047916"/>
            <a:ext cx="3203848" cy="181008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altLang="fr-FR" dirty="0">
                <a:solidFill>
                  <a:srgbClr val="FFC000"/>
                </a:solidFill>
                <a:latin typeface="Comic Sans MS" pitchFamily="66" charset="0"/>
              </a:rPr>
              <a:t>l’Envoi</a:t>
            </a:r>
            <a:r>
              <a:rPr lang="fr-FR" altLang="fr-FR" dirty="0">
                <a:solidFill>
                  <a:srgbClr val="FFFF00"/>
                </a:solidFill>
                <a:latin typeface="Comic Sans MS" pitchFamily="66" charset="0"/>
              </a:rPr>
              <a:t>: chant à Marie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dirty="0"/>
              <a:t>2.	Dans l'angoisse et les périls, le doute,</a:t>
            </a:r>
          </a:p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dirty="0"/>
              <a:t>	Quand la nuit du désespoir te recouvre,</a:t>
            </a:r>
          </a:p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dirty="0"/>
              <a:t>	Si devant la gravité de tes fautes,</a:t>
            </a:r>
          </a:p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dirty="0"/>
              <a:t>	La pensée du jugement te tourmente :</a:t>
            </a:r>
          </a:p>
          <a:p>
            <a:pPr>
              <a:spcBef>
                <a:spcPts val="0"/>
              </a:spcBef>
              <a:tabLst>
                <a:tab pos="6632575" algn="l"/>
              </a:tabLst>
            </a:pPr>
            <a:endParaRPr lang="fr-FR" altLang="fr-FR" sz="2400" dirty="0"/>
          </a:p>
          <a:p>
            <a:pPr>
              <a:spcBef>
                <a:spcPts val="0"/>
              </a:spcBef>
              <a:tabLst>
                <a:tab pos="7261225" algn="l"/>
              </a:tabLst>
            </a:pPr>
            <a:r>
              <a:rPr lang="fr-FR" altLang="fr-FR" sz="3600" b="1" i="1" dirty="0">
                <a:solidFill>
                  <a:srgbClr val="FFFF00"/>
                </a:solidFill>
              </a:rPr>
              <a:t>Regarde l’étoile, invoque Marie,</a:t>
            </a:r>
          </a:p>
          <a:p>
            <a:pPr>
              <a:spcBef>
                <a:spcPts val="0"/>
              </a:spcBef>
              <a:tabLst>
                <a:tab pos="7261225" algn="l"/>
              </a:tabLst>
            </a:pPr>
            <a:r>
              <a:rPr lang="fr-FR" altLang="fr-FR" sz="3600" b="1" i="1" dirty="0">
                <a:solidFill>
                  <a:srgbClr val="FFFF00"/>
                </a:solidFill>
              </a:rPr>
              <a:t>Si tu la suis, tu ne crains rien !</a:t>
            </a:r>
          </a:p>
          <a:p>
            <a:pPr>
              <a:spcBef>
                <a:spcPts val="0"/>
              </a:spcBef>
              <a:tabLst>
                <a:tab pos="7261225" algn="l"/>
              </a:tabLst>
            </a:pPr>
            <a:r>
              <a:rPr lang="fr-FR" altLang="fr-FR" sz="3600" b="1" i="1" dirty="0">
                <a:solidFill>
                  <a:srgbClr val="FFFF00"/>
                </a:solidFill>
              </a:rPr>
              <a:t>Regarde l’étoile, invoque Marie,</a:t>
            </a:r>
          </a:p>
          <a:p>
            <a:pPr>
              <a:spcBef>
                <a:spcPts val="0"/>
              </a:spcBef>
              <a:tabLst>
                <a:tab pos="7261225" algn="l"/>
              </a:tabLst>
            </a:pPr>
            <a:r>
              <a:rPr lang="fr-FR" altLang="fr-FR" sz="3600" b="1" i="1" dirty="0">
                <a:solidFill>
                  <a:srgbClr val="FFFF00"/>
                </a:solidFill>
              </a:rPr>
              <a:t>Elle te conduit sur le chemin !</a:t>
            </a:r>
          </a:p>
          <a:p>
            <a:pPr>
              <a:spcBef>
                <a:spcPts val="0"/>
              </a:spcBef>
            </a:pPr>
            <a:endParaRPr lang="fr-F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altLang="fr-FR" dirty="0">
                <a:solidFill>
                  <a:srgbClr val="FFC000"/>
                </a:solidFill>
                <a:latin typeface="Comic Sans MS" pitchFamily="66" charset="0"/>
              </a:rPr>
              <a:t>l’Envoi</a:t>
            </a:r>
            <a:r>
              <a:rPr lang="fr-FR" altLang="fr-FR" dirty="0">
                <a:solidFill>
                  <a:srgbClr val="FFFF00"/>
                </a:solidFill>
                <a:latin typeface="Comic Sans MS" pitchFamily="66" charset="0"/>
              </a:rPr>
              <a:t>: chant à Marie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dirty="0"/>
              <a:t>3.	Si ton âme est envahie de colère,</a:t>
            </a:r>
          </a:p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dirty="0"/>
              <a:t>	Jalousie et trahison te submergent,</a:t>
            </a:r>
          </a:p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dirty="0"/>
              <a:t>	Si ton cœur est englouti dans le gouffre,</a:t>
            </a:r>
          </a:p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dirty="0"/>
              <a:t>	Emporté par les courants de tristesse :</a:t>
            </a:r>
          </a:p>
          <a:p>
            <a:pPr>
              <a:spcBef>
                <a:spcPts val="0"/>
              </a:spcBef>
              <a:tabLst>
                <a:tab pos="6632575" algn="l"/>
              </a:tabLst>
            </a:pPr>
            <a:endParaRPr lang="fr-FR" altLang="fr-FR" sz="2400" dirty="0"/>
          </a:p>
          <a:p>
            <a:pPr>
              <a:spcBef>
                <a:spcPts val="0"/>
              </a:spcBef>
              <a:tabLst>
                <a:tab pos="7261225" algn="l"/>
              </a:tabLst>
            </a:pPr>
            <a:r>
              <a:rPr lang="fr-FR" altLang="fr-FR" sz="3600" b="1" i="1" dirty="0">
                <a:solidFill>
                  <a:srgbClr val="FFFF00"/>
                </a:solidFill>
              </a:rPr>
              <a:t>Regarde l’étoile, invoque Marie,</a:t>
            </a:r>
          </a:p>
          <a:p>
            <a:pPr>
              <a:spcBef>
                <a:spcPts val="0"/>
              </a:spcBef>
              <a:tabLst>
                <a:tab pos="7261225" algn="l"/>
              </a:tabLst>
            </a:pPr>
            <a:r>
              <a:rPr lang="fr-FR" altLang="fr-FR" sz="3600" b="1" i="1" dirty="0">
                <a:solidFill>
                  <a:srgbClr val="FFFF00"/>
                </a:solidFill>
              </a:rPr>
              <a:t>Si tu la suis, tu ne crains rien !</a:t>
            </a:r>
          </a:p>
          <a:p>
            <a:pPr>
              <a:spcBef>
                <a:spcPts val="0"/>
              </a:spcBef>
              <a:tabLst>
                <a:tab pos="7261225" algn="l"/>
              </a:tabLst>
            </a:pPr>
            <a:r>
              <a:rPr lang="fr-FR" altLang="fr-FR" sz="3600" b="1" i="1" dirty="0">
                <a:solidFill>
                  <a:srgbClr val="FFFF00"/>
                </a:solidFill>
              </a:rPr>
              <a:t>Regarde l’étoile, invoque Marie,</a:t>
            </a:r>
          </a:p>
          <a:p>
            <a:pPr>
              <a:spcBef>
                <a:spcPts val="0"/>
              </a:spcBef>
              <a:tabLst>
                <a:tab pos="7261225" algn="l"/>
              </a:tabLst>
            </a:pPr>
            <a:r>
              <a:rPr lang="fr-FR" altLang="fr-FR" sz="3600" b="1" i="1" dirty="0">
                <a:solidFill>
                  <a:srgbClr val="FFFF00"/>
                </a:solidFill>
              </a:rPr>
              <a:t>Elle te conduit sur le chemin !</a:t>
            </a:r>
          </a:p>
          <a:p>
            <a:pPr>
              <a:spcBef>
                <a:spcPts val="0"/>
              </a:spcBef>
            </a:pPr>
            <a:endParaRPr lang="fr-FR" sz="2800" dirty="0"/>
          </a:p>
        </p:txBody>
      </p:sp>
      <p:pic>
        <p:nvPicPr>
          <p:cNvPr id="3074" name="Picture 2" descr="Clermont-en-Argonne. Regarde vers le ciel !">
            <a:extLst>
              <a:ext uri="{FF2B5EF4-FFF2-40B4-BE49-F238E27FC236}">
                <a16:creationId xmlns:a16="http://schemas.microsoft.com/office/drawing/2014/main" id="{97F2C426-9604-4809-A070-B2D5335830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2379" y="4581128"/>
            <a:ext cx="2661621" cy="227687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2580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altLang="fr-FR" dirty="0">
                <a:solidFill>
                  <a:srgbClr val="FFC000"/>
                </a:solidFill>
                <a:latin typeface="Comic Sans MS" pitchFamily="66" charset="0"/>
              </a:rPr>
              <a:t>l’Envoi</a:t>
            </a:r>
            <a:r>
              <a:rPr lang="fr-FR" altLang="fr-FR" dirty="0">
                <a:solidFill>
                  <a:srgbClr val="FFFF00"/>
                </a:solidFill>
                <a:latin typeface="Comic Sans MS" pitchFamily="66" charset="0"/>
              </a:rPr>
              <a:t>: chant à Marie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dirty="0"/>
              <a:t>4.	Elle se lève sur la mer, elle éclaire,</a:t>
            </a:r>
          </a:p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dirty="0"/>
              <a:t>	Son éclat et ses rayons illuminent,</a:t>
            </a:r>
          </a:p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dirty="0"/>
              <a:t>	Sa lumière resplendit sur la terre,</a:t>
            </a:r>
          </a:p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dirty="0"/>
              <a:t>	Dans les cieux et jusqu’au fond des abîmes.</a:t>
            </a:r>
          </a:p>
          <a:p>
            <a:pPr>
              <a:spcBef>
                <a:spcPts val="0"/>
              </a:spcBef>
              <a:tabLst>
                <a:tab pos="6632575" algn="l"/>
              </a:tabLst>
            </a:pPr>
            <a:endParaRPr lang="fr-FR" altLang="fr-FR" sz="2400" dirty="0"/>
          </a:p>
          <a:p>
            <a:pPr>
              <a:spcBef>
                <a:spcPts val="0"/>
              </a:spcBef>
              <a:tabLst>
                <a:tab pos="7261225" algn="l"/>
              </a:tabLst>
            </a:pPr>
            <a:r>
              <a:rPr lang="fr-FR" altLang="fr-FR" sz="3600" b="1" i="1" dirty="0">
                <a:solidFill>
                  <a:srgbClr val="FFFF00"/>
                </a:solidFill>
              </a:rPr>
              <a:t>Regarde l’étoile, invoque Marie,</a:t>
            </a:r>
          </a:p>
          <a:p>
            <a:pPr>
              <a:spcBef>
                <a:spcPts val="0"/>
              </a:spcBef>
              <a:tabLst>
                <a:tab pos="7261225" algn="l"/>
              </a:tabLst>
            </a:pPr>
            <a:r>
              <a:rPr lang="fr-FR" altLang="fr-FR" sz="3600" b="1" i="1" dirty="0">
                <a:solidFill>
                  <a:srgbClr val="FFFF00"/>
                </a:solidFill>
              </a:rPr>
              <a:t>Si tu la suis, tu ne crains rien !</a:t>
            </a:r>
          </a:p>
          <a:p>
            <a:pPr>
              <a:spcBef>
                <a:spcPts val="0"/>
              </a:spcBef>
              <a:tabLst>
                <a:tab pos="7261225" algn="l"/>
              </a:tabLst>
            </a:pPr>
            <a:r>
              <a:rPr lang="fr-FR" altLang="fr-FR" sz="3600" b="1" i="1" dirty="0">
                <a:solidFill>
                  <a:srgbClr val="FFFF00"/>
                </a:solidFill>
              </a:rPr>
              <a:t>Regarde l’étoile, invoque Marie,</a:t>
            </a:r>
          </a:p>
          <a:p>
            <a:pPr>
              <a:spcBef>
                <a:spcPts val="0"/>
              </a:spcBef>
              <a:tabLst>
                <a:tab pos="7261225" algn="l"/>
              </a:tabLst>
            </a:pPr>
            <a:r>
              <a:rPr lang="fr-FR" altLang="fr-FR" sz="3600" b="1" i="1" dirty="0">
                <a:solidFill>
                  <a:srgbClr val="FFFF00"/>
                </a:solidFill>
              </a:rPr>
              <a:t>Elle te conduit sur le chemin !</a:t>
            </a:r>
          </a:p>
          <a:p>
            <a:pPr>
              <a:spcBef>
                <a:spcPts val="0"/>
              </a:spcBef>
            </a:pPr>
            <a:endParaRPr lang="fr-FR" sz="2800" dirty="0"/>
          </a:p>
        </p:txBody>
      </p:sp>
      <p:pic>
        <p:nvPicPr>
          <p:cNvPr id="4098" name="Picture 2" descr="Mondays with Mary” – Mary, Star of the Sea – TOM PERNA">
            <a:extLst>
              <a:ext uri="{FF2B5EF4-FFF2-40B4-BE49-F238E27FC236}">
                <a16:creationId xmlns:a16="http://schemas.microsoft.com/office/drawing/2014/main" id="{3CD718CE-B94C-4CFA-B534-DC68BB24BC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571705"/>
            <a:ext cx="2206855" cy="328629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9390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altLang="fr-FR" dirty="0">
                <a:solidFill>
                  <a:srgbClr val="FFC000"/>
                </a:solidFill>
                <a:latin typeface="Comic Sans MS" pitchFamily="66" charset="0"/>
              </a:rPr>
              <a:t>l’Envoi</a:t>
            </a:r>
            <a:r>
              <a:rPr lang="fr-FR" altLang="fr-FR" dirty="0">
                <a:solidFill>
                  <a:srgbClr val="FFFF00"/>
                </a:solidFill>
                <a:latin typeface="Comic Sans MS" pitchFamily="66" charset="0"/>
              </a:rPr>
              <a:t>: chant à Marie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spcBef>
                <a:spcPts val="0"/>
              </a:spcBef>
              <a:tabLst>
                <a:tab pos="7261225" algn="l"/>
              </a:tabLst>
            </a:pPr>
            <a:r>
              <a:rPr lang="fr-FR" altLang="fr-FR" sz="3600" i="1" u="sng" dirty="0"/>
              <a:t>Final :</a:t>
            </a:r>
          </a:p>
          <a:p>
            <a:pPr>
              <a:spcBef>
                <a:spcPts val="0"/>
              </a:spcBef>
              <a:tabLst>
                <a:tab pos="7261225" algn="l"/>
              </a:tabLst>
            </a:pPr>
            <a:r>
              <a:rPr lang="fr-FR" altLang="fr-FR" sz="3600" b="1" i="1" dirty="0">
                <a:solidFill>
                  <a:srgbClr val="FFFF00"/>
                </a:solidFill>
              </a:rPr>
              <a:t>Si tu la suis, tu ne dévies pas,</a:t>
            </a:r>
          </a:p>
          <a:p>
            <a:pPr>
              <a:spcBef>
                <a:spcPts val="0"/>
              </a:spcBef>
              <a:tabLst>
                <a:tab pos="7261225" algn="l"/>
              </a:tabLst>
            </a:pPr>
            <a:r>
              <a:rPr lang="fr-FR" altLang="fr-FR" sz="3600" b="1" i="1" dirty="0">
                <a:solidFill>
                  <a:srgbClr val="FFFF00"/>
                </a:solidFill>
              </a:rPr>
              <a:t>Si tu la pries, tu ne faiblis pas.</a:t>
            </a:r>
          </a:p>
          <a:p>
            <a:pPr>
              <a:spcBef>
                <a:spcPts val="0"/>
              </a:spcBef>
              <a:tabLst>
                <a:tab pos="7261225" algn="l"/>
              </a:tabLst>
            </a:pPr>
            <a:r>
              <a:rPr lang="fr-FR" altLang="fr-FR" sz="3600" b="1" i="1" dirty="0">
                <a:solidFill>
                  <a:srgbClr val="FFFF00"/>
                </a:solidFill>
              </a:rPr>
              <a:t>Tu ne crains rien, elle est avec toi</a:t>
            </a:r>
          </a:p>
          <a:p>
            <a:pPr>
              <a:spcBef>
                <a:spcPts val="0"/>
              </a:spcBef>
              <a:tabLst>
                <a:tab pos="7261225" algn="l"/>
              </a:tabLst>
            </a:pPr>
            <a:r>
              <a:rPr lang="fr-FR" altLang="fr-FR" sz="3600" b="1" i="1" dirty="0">
                <a:solidFill>
                  <a:srgbClr val="FFFF00"/>
                </a:solidFill>
              </a:rPr>
              <a:t>Et jusqu’au port, elle te guidera !</a:t>
            </a:r>
          </a:p>
          <a:p>
            <a:pPr>
              <a:spcBef>
                <a:spcPts val="0"/>
              </a:spcBef>
              <a:tabLst>
                <a:tab pos="7261225" algn="l"/>
              </a:tabLst>
            </a:pPr>
            <a:endParaRPr lang="fr-FR" altLang="fr-FR" sz="3600" b="1" i="1" dirty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</a:pPr>
            <a:endParaRPr lang="fr-FR" sz="2800" dirty="0"/>
          </a:p>
        </p:txBody>
      </p:sp>
      <p:pic>
        <p:nvPicPr>
          <p:cNvPr id="5122" name="Picture 2" descr="Sanctuaire Notre-Dame de la Salette | La Salette-Fallavaux">
            <a:extLst>
              <a:ext uri="{FF2B5EF4-FFF2-40B4-BE49-F238E27FC236}">
                <a16:creationId xmlns:a16="http://schemas.microsoft.com/office/drawing/2014/main" id="{92AD8973-C84D-4BC3-B337-82BAD71DD4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861048"/>
            <a:ext cx="2791197" cy="279119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624870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5430</TotalTime>
  <Words>338</Words>
  <Application>Microsoft Office PowerPoint</Application>
  <PresentationFormat>Affichage à l'écran (4:3)</PresentationFormat>
  <Paragraphs>46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Arial</vt:lpstr>
      <vt:lpstr>Comic Sans MS</vt:lpstr>
      <vt:lpstr>Modèle par défaut</vt:lpstr>
      <vt:lpstr>Liturgie de l’Envoi: chant à Marie</vt:lpstr>
      <vt:lpstr>Liturgie de l’Envoi: chant à Marie</vt:lpstr>
      <vt:lpstr>Liturgie de l’Envoi: chant à Marie</vt:lpstr>
      <vt:lpstr>Liturgie de l’Envoi: chant à Marie</vt:lpstr>
      <vt:lpstr>Liturgie de l’Envoi: chant à Marie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Francois</cp:lastModifiedBy>
  <cp:revision>662</cp:revision>
  <cp:lastPrinted>2017-10-06T11:59:14Z</cp:lastPrinted>
  <dcterms:created xsi:type="dcterms:W3CDTF">2009-10-17T16:00:12Z</dcterms:created>
  <dcterms:modified xsi:type="dcterms:W3CDTF">2025-12-07T17:41:59Z</dcterms:modified>
</cp:coreProperties>
</file>