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15" d="100"/>
          <a:sy n="115" d="100"/>
        </p:scale>
        <p:origin x="1548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23/09/2024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5C53A2A-33A1-4737-BBB7-A48E71B86B27}" type="slidenum">
              <a:rPr lang="fr-FR" altLang="fr-FR" sz="1200" i="0"/>
              <a:pPr algn="r"/>
              <a:t>1</a:t>
            </a:fld>
            <a:endParaRPr lang="fr-FR" altLang="fr-FR" sz="1200" i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50825" y="0"/>
            <a:ext cx="80645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3200" i="0" dirty="0">
                <a:solidFill>
                  <a:srgbClr val="00CC00"/>
                </a:solidFill>
                <a:latin typeface="Comic Sans MS" pitchFamily="66" charset="0"/>
              </a:rPr>
              <a:t>Liturgie de l’ </a:t>
            </a:r>
            <a:r>
              <a:rPr lang="fr-FR" altLang="fr-FR" sz="2800" i="0" dirty="0">
                <a:solidFill>
                  <a:srgbClr val="FFC000"/>
                </a:solidFill>
                <a:latin typeface="Comic Sans MS" pitchFamily="66" charset="0"/>
              </a:rPr>
              <a:t>Eucharistie</a:t>
            </a:r>
            <a:r>
              <a:rPr lang="fr-FR" altLang="fr-FR" sz="2800" i="0" dirty="0">
                <a:solidFill>
                  <a:srgbClr val="FFC000"/>
                </a:solidFill>
                <a:latin typeface="Times New Roman" pitchFamily="18" charset="0"/>
              </a:rPr>
              <a:t> </a:t>
            </a:r>
            <a:r>
              <a:rPr lang="fr-FR" altLang="fr-FR" sz="2400" i="0" dirty="0"/>
              <a:t>-&gt; </a:t>
            </a:r>
            <a:r>
              <a:rPr lang="fr-FR" altLang="fr-FR" sz="2400" i="0" dirty="0">
                <a:latin typeface="Comic Sans MS" pitchFamily="66" charset="0"/>
              </a:rPr>
              <a:t>Prière eucharistique</a:t>
            </a: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9388" y="908050"/>
            <a:ext cx="8640762" cy="5616575"/>
          </a:xfrm>
        </p:spPr>
        <p:txBody>
          <a:bodyPr/>
          <a:lstStyle/>
          <a:p>
            <a:pPr algn="l">
              <a:tabLst>
                <a:tab pos="449263" algn="l"/>
              </a:tabLst>
            </a:pPr>
            <a:r>
              <a:rPr lang="fr-FR" altLang="fr-FR" sz="3600" b="1" dirty="0">
                <a:solidFill>
                  <a:srgbClr val="FFCCFF"/>
                </a:solidFill>
                <a:latin typeface="+mn-lt"/>
              </a:rPr>
              <a:t>Sanctus</a:t>
            </a:r>
            <a:r>
              <a:rPr lang="fr-FR" altLang="fr-FR" sz="3200" dirty="0">
                <a:solidFill>
                  <a:srgbClr val="FFCCFF"/>
                </a:solidFill>
              </a:rPr>
              <a:t> </a:t>
            </a:r>
            <a:r>
              <a:rPr lang="fr-FR" altLang="fr-FR" sz="2800" b="1" dirty="0">
                <a:solidFill>
                  <a:schemeClr val="bg1"/>
                </a:solidFill>
                <a:latin typeface="Arial Narrow" pitchFamily="34" charset="0"/>
              </a:rPr>
              <a:t>: </a:t>
            </a:r>
            <a:r>
              <a:rPr lang="fr-FR" altLang="fr-FR" sz="3600" b="1" dirty="0">
                <a:solidFill>
                  <a:srgbClr val="FFCC99"/>
                </a:solidFill>
              </a:rPr>
              <a:t>Messe de l’Emmanuel:</a:t>
            </a:r>
            <a:br>
              <a:rPr lang="fr-FR" altLang="fr-FR" sz="3200" b="1" dirty="0">
                <a:solidFill>
                  <a:srgbClr val="FFCC99"/>
                </a:solidFill>
                <a:latin typeface="+mn-lt"/>
              </a:rPr>
            </a:br>
            <a:br>
              <a:rPr lang="fr-FR" altLang="fr-FR" sz="900" i="1" dirty="0">
                <a:solidFill>
                  <a:schemeClr val="bg1"/>
                </a:solidFill>
              </a:rPr>
            </a:br>
            <a:r>
              <a:rPr lang="fr-FR" altLang="fr-FR" sz="3200" b="1" i="1" dirty="0">
                <a:solidFill>
                  <a:srgbClr val="FFFF00"/>
                </a:solidFill>
              </a:rPr>
              <a:t>Sanctus, Sanctus</a:t>
            </a:r>
            <a:r>
              <a:rPr lang="fr-FR" altLang="fr-FR" sz="3200" b="1" i="1">
                <a:solidFill>
                  <a:srgbClr val="FFFF00"/>
                </a:solidFill>
              </a:rPr>
              <a:t>, Sanctus</a:t>
            </a:r>
            <a:br>
              <a:rPr lang="fr-FR" altLang="fr-FR" sz="3200" b="1" i="1" dirty="0">
                <a:solidFill>
                  <a:srgbClr val="FFFF00"/>
                </a:solidFill>
              </a:rPr>
            </a:br>
            <a:r>
              <a:rPr lang="fr-FR" altLang="fr-FR" sz="3200" b="1" i="1" dirty="0">
                <a:solidFill>
                  <a:srgbClr val="FFFF00"/>
                </a:solidFill>
              </a:rPr>
              <a:t>Dominus Deus Sabaoth. (bis)</a:t>
            </a:r>
            <a:br>
              <a:rPr lang="fr-FR" altLang="fr-FR" sz="3200" b="1" i="1" dirty="0">
                <a:solidFill>
                  <a:srgbClr val="FFFF00"/>
                </a:solidFill>
              </a:rPr>
            </a:br>
            <a:br>
              <a:rPr lang="fr-FR" altLang="fr-FR" sz="3200" b="1" i="1" dirty="0">
                <a:solidFill>
                  <a:schemeClr val="bg1"/>
                </a:solidFill>
              </a:rPr>
            </a:br>
            <a:r>
              <a:rPr lang="fr-FR" altLang="fr-FR" sz="3200" i="1" dirty="0">
                <a:solidFill>
                  <a:schemeClr val="bg1"/>
                </a:solidFill>
              </a:rPr>
              <a:t>1.</a:t>
            </a:r>
            <a:r>
              <a:rPr lang="fi-FI" altLang="fr-FR" sz="3200" i="1" dirty="0">
                <a:solidFill>
                  <a:schemeClr val="bg1"/>
                </a:solidFill>
              </a:rPr>
              <a:t> Pleni sunt caeli et terra, gloria tua.</a:t>
            </a:r>
            <a:br>
              <a:rPr lang="fi-FI" altLang="fr-FR" sz="3200" i="1" dirty="0">
                <a:solidFill>
                  <a:schemeClr val="bg1"/>
                </a:solidFill>
              </a:rPr>
            </a:br>
            <a:r>
              <a:rPr lang="fi-FI" altLang="fr-FR" sz="3200" i="1" dirty="0">
                <a:solidFill>
                  <a:schemeClr val="bg1"/>
                </a:solidFill>
              </a:rPr>
              <a:t>	Hosanna, hosanna in excelsis (X2)</a:t>
            </a:r>
            <a:br>
              <a:rPr lang="fi-FI" altLang="fr-FR" sz="3200" i="1" dirty="0">
                <a:solidFill>
                  <a:schemeClr val="bg1"/>
                </a:solidFill>
              </a:rPr>
            </a:br>
            <a:br>
              <a:rPr lang="fr-FR" altLang="fr-FR" sz="3200" i="1" dirty="0">
                <a:solidFill>
                  <a:schemeClr val="bg1"/>
                </a:solidFill>
              </a:rPr>
            </a:br>
            <a:r>
              <a:rPr lang="fr-FR" altLang="fr-FR" sz="3200" i="1" dirty="0">
                <a:solidFill>
                  <a:schemeClr val="bg1"/>
                </a:solidFill>
              </a:rPr>
              <a:t>2.</a:t>
            </a:r>
            <a:r>
              <a:rPr lang="it-IT" altLang="fr-FR" sz="3200" i="1" dirty="0">
                <a:solidFill>
                  <a:schemeClr val="bg1"/>
                </a:solidFill>
              </a:rPr>
              <a:t> Benedictus qui veni in nomine Domini.</a:t>
            </a:r>
            <a:br>
              <a:rPr lang="it-IT" altLang="fr-FR" sz="3200" i="1" dirty="0">
                <a:solidFill>
                  <a:schemeClr val="bg1"/>
                </a:solidFill>
              </a:rPr>
            </a:br>
            <a:r>
              <a:rPr lang="it-IT" altLang="fr-FR" sz="3200" i="1" dirty="0">
                <a:solidFill>
                  <a:schemeClr val="bg1"/>
                </a:solidFill>
              </a:rPr>
              <a:t>	Hosanna, hosanna in excelsis (X2)</a:t>
            </a:r>
            <a:endParaRPr lang="fr-FR" altLang="fr-FR" sz="28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5487</TotalTime>
  <Words>74</Words>
  <Application>Microsoft Office PowerPoint</Application>
  <PresentationFormat>Affichage à l'écran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Comic Sans MS</vt:lpstr>
      <vt:lpstr>Times New Roman</vt:lpstr>
      <vt:lpstr>Modèle par défaut</vt:lpstr>
      <vt:lpstr>Sanctus : Messe de l’Emmanuel:  Sanctus, Sanctus, Sanctus Dominus Deus Sabaoth. (bis)  1. Pleni sunt caeli et terra, gloria tua.  Hosanna, hosanna in excelsis (X2)  2. Benedictus qui veni in nomine Domini.  Hosanna, hosanna in excelsis (X2)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DAIREAUX François</cp:lastModifiedBy>
  <cp:revision>694</cp:revision>
  <cp:lastPrinted>2017-10-06T11:59:14Z</cp:lastPrinted>
  <dcterms:created xsi:type="dcterms:W3CDTF">2009-10-17T16:00:12Z</dcterms:created>
  <dcterms:modified xsi:type="dcterms:W3CDTF">2024-09-23T17:18:43Z</dcterms:modified>
</cp:coreProperties>
</file>