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32994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5524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539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30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0" y="404664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 Seigneur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Jésus, tu es présent dans ton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Eucharistie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cette hostie nous t'adorons et nous te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magnifions.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Toi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es Dieu, toi qui es roi, </a:t>
            </a: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as tout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donné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es le Christ, tu es l'Agneau immolé sur la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croix.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endParaRPr kumimoji="0" lang="fr-FR" sz="16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3. Dans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ta passion, tu as porté chacun de nos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péchés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sang versé nous a lavés et nous 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rachetés.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0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29745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0" y="836712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	Saint Jean a vu le sang et l'eau jaillir de ton côté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Esprit Saint nous est donné comme un fleuve d'eau vive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5.	Vers Toi Seigneur nous avançons et nous te recevons,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Par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ton repas, l'Eglise unie partage un même don.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0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37215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0" y="836712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6.	De la vigne tu as tiré un vin d'éternité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notre blé est façonné le pain de communion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7.	Oui, nous croyons à ta victoire par ta résurrection</a:t>
            </a:r>
          </a:p>
          <a:p>
            <a:pPr marL="355600" marR="0" lvl="0" indent="-355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Oui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nous croyons que dans ta gloire à jamais nous vivrons.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0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alt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Communion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517232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763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5448</TotalTime>
  <Words>211</Words>
  <Application>Microsoft Office PowerPoint</Application>
  <PresentationFormat>Affichage à l'écran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Modèle par défaut</vt:lpstr>
      <vt:lpstr>1_Modèle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2023-02-02T07:15:58Z</dcterms:modified>
</cp:coreProperties>
</file>