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 smtClean="0">
                <a:solidFill>
                  <a:srgbClr val="FFFF00"/>
                </a:solidFill>
              </a:rPr>
              <a:t>:</a:t>
            </a:r>
            <a:r>
              <a:rPr lang="fr-FR" sz="2800" dirty="0" smtClean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FF00"/>
                </a:solidFill>
                <a:latin typeface="Comic Sans MS" pitchFamily="66" charset="0"/>
              </a:rPr>
              <a:t>Procession des </a:t>
            </a:r>
            <a:r>
              <a:rPr lang="fr-FR" sz="2800" dirty="0" smtClean="0">
                <a:solidFill>
                  <a:srgbClr val="FFFF00"/>
                </a:solidFill>
                <a:latin typeface="Comic Sans MS" pitchFamily="66" charset="0"/>
              </a:rPr>
              <a:t>Offrandes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 b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fr-FR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suis sauvé, aimé.</a:t>
            </a:r>
          </a:p>
          <a:p>
            <a:r>
              <a:rPr lang="fr-FR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Pardonné, par ta grâce</a:t>
            </a:r>
            <a:r>
              <a:rPr lang="fr-FR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(bis)</a:t>
            </a:r>
          </a:p>
          <a:p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Ta grâce vient me libérer 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Ta grâce vient me racheter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C'est par la foi que je suis sauvé (bis)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10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: Procession des Offrandes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660</cp:revision>
  <cp:lastPrinted>2017-10-06T11:59:14Z</cp:lastPrinted>
  <dcterms:created xsi:type="dcterms:W3CDTF">2009-10-17T16:00:12Z</dcterms:created>
  <dcterms:modified xsi:type="dcterms:W3CDTF">2019-02-03T17:52:03Z</dcterms:modified>
</cp:coreProperties>
</file>