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653" r:id="rId2"/>
  </p:sldIdLst>
  <p:sldSz cx="9144000" cy="6858000" type="screen4x3"/>
  <p:notesSz cx="6805613" cy="99441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i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i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FF00"/>
    <a:srgbClr val="99CCFF"/>
    <a:srgbClr val="FFCCCC"/>
    <a:srgbClr val="FFCC99"/>
    <a:srgbClr val="00FF00"/>
    <a:srgbClr val="CCCCFF"/>
    <a:srgbClr val="00CC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44" autoAdjust="0"/>
    <p:restoredTop sz="99393" autoAdjust="0"/>
  </p:normalViewPr>
  <p:slideViewPr>
    <p:cSldViewPr>
      <p:cViewPr>
        <p:scale>
          <a:sx n="66" d="100"/>
          <a:sy n="66" d="100"/>
        </p:scale>
        <p:origin x="-3000" y="-1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130" y="-108"/>
      </p:cViewPr>
      <p:guideLst>
        <p:guide orient="horz" pos="3132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1B2C5623-138F-453E-8A2F-FA129D937EE1}" type="datetimeFigureOut">
              <a:rPr lang="fr-FR"/>
              <a:pPr>
                <a:defRPr/>
              </a:pPr>
              <a:t>10/03/2019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4F42A0B-A3A3-4526-AE94-6995EEA9A79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65322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4939" y="0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78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6125"/>
            <a:ext cx="497205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562" y="4723448"/>
            <a:ext cx="5444490" cy="44748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4939" y="9445169"/>
            <a:ext cx="2949099" cy="497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>
                <a:cs typeface="+mn-cs"/>
              </a:defRPr>
            </a:lvl1pPr>
          </a:lstStyle>
          <a:p>
            <a:pPr>
              <a:defRPr/>
            </a:pPr>
            <a:fld id="{7EE613F4-F660-4A51-BCEA-1D03D6D0A39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20520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endParaRPr lang="fr-FR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0"/>
          </p:nvPr>
        </p:nvSpPr>
        <p:spPr>
          <a:xfrm>
            <a:off x="0" y="692150"/>
            <a:ext cx="9144000" cy="6165850"/>
          </a:xfrm>
        </p:spPr>
        <p:txBody>
          <a:bodyPr/>
          <a:lstStyle>
            <a:lvl1pPr marL="342900" indent="-342900">
              <a:defRPr/>
            </a:lvl1pPr>
            <a:lvl2pPr>
              <a:buNone/>
              <a:defRPr/>
            </a:lvl2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6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764704"/>
            <a:ext cx="9144000" cy="60932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None/>
        <a:defRPr sz="3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bg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bg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bg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bg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B050"/>
                </a:solidFill>
                <a:latin typeface="Comic Sans MS" pitchFamily="66" charset="0"/>
              </a:rPr>
              <a:t>Liturgie de l’ Eucharistie</a:t>
            </a:r>
            <a:r>
              <a:rPr lang="fr-FR" dirty="0">
                <a:solidFill>
                  <a:srgbClr val="00B050"/>
                </a:solidFill>
                <a:latin typeface="Times New Roman" pitchFamily="18" charset="0"/>
              </a:rPr>
              <a:t> </a:t>
            </a:r>
            <a:r>
              <a:rPr lang="fr-FR" dirty="0">
                <a:solidFill>
                  <a:srgbClr val="FFFF00"/>
                </a:solidFill>
              </a:rPr>
              <a:t>-&gt;</a:t>
            </a:r>
            <a:r>
              <a:rPr lang="fr-FR" dirty="0">
                <a:solidFill>
                  <a:srgbClr val="00B050"/>
                </a:solidFill>
              </a:rPr>
              <a:t> </a:t>
            </a:r>
            <a:r>
              <a:rPr lang="fr-FR" dirty="0" smtClean="0">
                <a:solidFill>
                  <a:srgbClr val="FFCCFF"/>
                </a:solidFill>
                <a:latin typeface="Comic Sans MS" pitchFamily="66" charset="0"/>
              </a:rPr>
              <a:t>Sanctus</a:t>
            </a:r>
            <a:endParaRPr lang="fr-FR" dirty="0">
              <a:solidFill>
                <a:srgbClr val="FFCCFF"/>
              </a:solidFill>
              <a:latin typeface="Comic Sans MS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0" y="620688"/>
            <a:ext cx="9144000" cy="6237312"/>
          </a:xfrm>
        </p:spPr>
        <p:txBody>
          <a:bodyPr/>
          <a:lstStyle/>
          <a:p>
            <a:pPr marL="0" indent="20638">
              <a:spcBef>
                <a:spcPts val="0"/>
              </a:spcBef>
            </a:pPr>
            <a:r>
              <a:rPr lang="fr-FR" b="1" i="1" dirty="0">
                <a:solidFill>
                  <a:srgbClr val="FFFF00"/>
                </a:solidFill>
              </a:rPr>
              <a:t>Toi Seigneur, Toi le seul Dieu,</a:t>
            </a:r>
            <a:r>
              <a:rPr lang="fr-FR" dirty="0">
                <a:solidFill>
                  <a:srgbClr val="FFFF00"/>
                </a:solidFill>
              </a:rPr>
              <a:t/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Tu remplis le ciel et la terre, </a:t>
            </a:r>
            <a:r>
              <a:rPr lang="fr-FR" dirty="0">
                <a:solidFill>
                  <a:srgbClr val="FFFF00"/>
                </a:solidFill>
              </a:rPr>
              <a:t/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Toi Seigneur, Toi le seul Dieu,</a:t>
            </a:r>
            <a:r>
              <a:rPr lang="fr-FR" dirty="0">
                <a:solidFill>
                  <a:srgbClr val="FFFF00"/>
                </a:solidFill>
              </a:rPr>
              <a:t/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Vois danser en nous ta lumière.</a:t>
            </a:r>
            <a:r>
              <a:rPr lang="fr-FR" dirty="0">
                <a:solidFill>
                  <a:srgbClr val="FFFF00"/>
                </a:solidFill>
              </a:rPr>
              <a:t/>
            </a:r>
            <a:br>
              <a:rPr lang="fr-FR" dirty="0">
                <a:solidFill>
                  <a:srgbClr val="FFFF00"/>
                </a:solidFill>
              </a:rPr>
            </a:br>
            <a:r>
              <a:rPr lang="fr-FR" b="1" i="1" dirty="0">
                <a:solidFill>
                  <a:srgbClr val="FFFF00"/>
                </a:solidFill>
              </a:rPr>
              <a:t>Hosanna, Hosanna, au plus haut des cieux</a:t>
            </a:r>
            <a:r>
              <a:rPr lang="fr-FR" dirty="0">
                <a:solidFill>
                  <a:srgbClr val="FFFF00"/>
                </a:solidFill>
              </a:rPr>
              <a:t> </a:t>
            </a:r>
            <a:r>
              <a:rPr lang="fr-FR" sz="2400" dirty="0">
                <a:solidFill>
                  <a:srgbClr val="FFFF00"/>
                </a:solidFill>
              </a:rPr>
              <a:t>(bis)</a:t>
            </a:r>
            <a:r>
              <a:rPr lang="fr-FR"/>
              <a:t/>
            </a:r>
            <a:br>
              <a:rPr lang="fr-FR"/>
            </a:br>
            <a:endParaRPr lang="fr-FR" smtClean="0"/>
          </a:p>
          <a:p>
            <a:pPr marL="0" indent="20638">
              <a:spcBef>
                <a:spcPts val="0"/>
              </a:spcBef>
            </a:pPr>
            <a:r>
              <a:rPr lang="fr-FR" i="1" u="sng" smtClean="0"/>
              <a:t>Couplets </a:t>
            </a:r>
            <a:r>
              <a:rPr lang="fr-FR" i="1" u="sng" dirty="0"/>
              <a:t>Femmes :  </a:t>
            </a:r>
            <a:r>
              <a:rPr lang="fr-FR" dirty="0"/>
              <a:t>      </a:t>
            </a:r>
            <a:r>
              <a:rPr lang="fr-FR" i="1" u="sng" dirty="0"/>
              <a:t>Réponds</a:t>
            </a:r>
            <a:r>
              <a:rPr lang="fr-FR" u="sng" dirty="0"/>
              <a:t> </a:t>
            </a:r>
            <a:r>
              <a:rPr lang="fr-FR" i="1" u="sng" dirty="0"/>
              <a:t>hommes :</a:t>
            </a:r>
            <a:r>
              <a:rPr lang="fr-FR" dirty="0"/>
              <a:t/>
            </a:r>
            <a:br>
              <a:rPr lang="fr-FR" dirty="0"/>
            </a:br>
            <a:r>
              <a:rPr lang="fr-FR" dirty="0"/>
              <a:t>Toi seul es Saint, 	      Toi seul es Dieu. (bis)</a:t>
            </a:r>
            <a:br>
              <a:rPr lang="fr-FR" dirty="0"/>
            </a:br>
            <a:r>
              <a:rPr lang="fr-FR" dirty="0"/>
              <a:t>Toi seul es Grand, 	      Toi seul es Dieu. (bis)</a:t>
            </a:r>
            <a:br>
              <a:rPr lang="fr-FR" dirty="0"/>
            </a:br>
            <a:r>
              <a:rPr lang="fr-FR" altLang="fr-FR" sz="1600" dirty="0"/>
              <a:t/>
            </a:r>
            <a:br>
              <a:rPr lang="fr-FR" altLang="fr-FR" sz="1600" dirty="0"/>
            </a:br>
            <a:r>
              <a:rPr lang="fr-FR" b="1" i="1" dirty="0">
                <a:solidFill>
                  <a:srgbClr val="FFFF00"/>
                </a:solidFill>
              </a:rPr>
              <a:t/>
            </a:r>
            <a:br>
              <a:rPr lang="fr-FR" b="1" i="1" dirty="0">
                <a:solidFill>
                  <a:srgbClr val="FFFF00"/>
                </a:solidFill>
              </a:rPr>
            </a:br>
            <a:endParaRPr lang="fr-FR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5449</TotalTime>
  <Words>15</Words>
  <Application>Microsoft Office PowerPoint</Application>
  <PresentationFormat>Affichage à l'écran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Modèle par défaut</vt:lpstr>
      <vt:lpstr>Liturgie de l’ Eucharistie -&gt; Sanctus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MANU MARGOT</dc:creator>
  <cp:lastModifiedBy>Francois</cp:lastModifiedBy>
  <cp:revision>668</cp:revision>
  <cp:lastPrinted>2017-10-06T11:59:14Z</cp:lastPrinted>
  <dcterms:created xsi:type="dcterms:W3CDTF">2009-10-17T16:00:12Z</dcterms:created>
  <dcterms:modified xsi:type="dcterms:W3CDTF">2019-03-10T17:05:40Z</dcterms:modified>
</cp:coreProperties>
</file>