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5"/>
  </p:notesMasterIdLst>
  <p:handoutMasterIdLst>
    <p:handoutMasterId r:id="rId6"/>
  </p:handoutMasterIdLst>
  <p:sldIdLst>
    <p:sldId id="659" r:id="rId2"/>
    <p:sldId id="666" r:id="rId3"/>
    <p:sldId id="667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3214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79288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49263">
              <a:spcBef>
                <a:spcPts val="0"/>
              </a:spcBef>
              <a:buAutoNum type="arabicPeriod"/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Je </a:t>
            </a:r>
            <a:r>
              <a:rPr lang="fr-FR" sz="3200" i="0" dirty="0">
                <a:solidFill>
                  <a:schemeClr val="bg1"/>
                </a:solidFill>
              </a:rPr>
              <a:t>veux le proclamer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				du </a:t>
            </a:r>
            <a:r>
              <a:rPr lang="fr-FR" sz="3200" i="0" dirty="0">
                <a:solidFill>
                  <a:schemeClr val="bg1"/>
                </a:solidFill>
              </a:rPr>
              <a:t>sommet des montagnes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Ta </a:t>
            </a:r>
            <a:r>
              <a:rPr lang="fr-FR" sz="3200" i="0" dirty="0">
                <a:solidFill>
                  <a:schemeClr val="bg1"/>
                </a:solidFill>
              </a:rPr>
              <a:t>grâce est sans limite, ta bonté sans égale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Ta </a:t>
            </a:r>
            <a:r>
              <a:rPr lang="fr-FR" sz="3200" i="0" dirty="0">
                <a:solidFill>
                  <a:schemeClr val="bg1"/>
                </a:solidFill>
              </a:rPr>
              <a:t>tendresse m'envahit, ta bonté me poursuit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Ton </a:t>
            </a:r>
            <a:r>
              <a:rPr lang="fr-FR" sz="3200" i="0" dirty="0">
                <a:solidFill>
                  <a:schemeClr val="bg1"/>
                </a:solidFill>
              </a:rPr>
              <a:t>amour </a:t>
            </a:r>
            <a:r>
              <a:rPr lang="fr-FR" sz="3200" i="0" dirty="0" smtClean="0">
                <a:solidFill>
                  <a:schemeClr val="bg1"/>
                </a:solidFill>
              </a:rPr>
              <a:t>m'émerveille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i="0" dirty="0">
              <a:solidFill>
                <a:schemeClr val="bg1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Et </a:t>
            </a:r>
            <a:r>
              <a:rPr lang="fr-FR" sz="3200" b="1" dirty="0">
                <a:solidFill>
                  <a:srgbClr val="FFFF00"/>
                </a:solidFill>
              </a:rPr>
              <a:t>je chante car tu es bon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Et je danse car tu es bon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Et je crie de joie tu es bon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es bon pour </a:t>
            </a:r>
            <a:r>
              <a:rPr lang="fr-FR" sz="3200" b="1" dirty="0" smtClean="0">
                <a:solidFill>
                  <a:srgbClr val="FFFF00"/>
                </a:solidFill>
              </a:rPr>
              <a:t>moi  		(bis)</a:t>
            </a:r>
            <a:endParaRPr lang="fr-FR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l’envoi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Chant d’envoi</a:t>
            </a:r>
            <a:endParaRPr lang="fr-FR" sz="2800" dirty="0">
              <a:solidFill>
                <a:srgbClr val="99CCFF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2.	Rien dans tout l'univers à toi ne se compare</a:t>
            </a:r>
          </a:p>
          <a:p>
            <a:pPr marL="449263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Les </a:t>
            </a:r>
            <a:r>
              <a:rPr lang="fr-FR" sz="3200" i="0" dirty="0">
                <a:solidFill>
                  <a:schemeClr val="bg1"/>
                </a:solidFill>
              </a:rPr>
              <a:t>océans, la terre, sont reflets de ta gloire</a:t>
            </a:r>
          </a:p>
          <a:p>
            <a:pPr marL="449263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Dans </a:t>
            </a:r>
            <a:r>
              <a:rPr lang="fr-FR" sz="3200" i="0" dirty="0">
                <a:solidFill>
                  <a:schemeClr val="bg1"/>
                </a:solidFill>
              </a:rPr>
              <a:t>mes plus sombres nuits,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9263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					ta </a:t>
            </a:r>
            <a:r>
              <a:rPr lang="fr-FR" sz="3200" i="0" dirty="0">
                <a:solidFill>
                  <a:schemeClr val="bg1"/>
                </a:solidFill>
              </a:rPr>
              <a:t>splendeur m'éblouit</a:t>
            </a:r>
          </a:p>
          <a:p>
            <a:pPr marL="449263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Ton </a:t>
            </a:r>
            <a:r>
              <a:rPr lang="fr-FR" sz="3200" i="0" dirty="0">
                <a:solidFill>
                  <a:schemeClr val="bg1"/>
                </a:solidFill>
              </a:rPr>
              <a:t>amour m'émerveille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600" i="0" dirty="0">
              <a:solidFill>
                <a:schemeClr val="bg1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Et </a:t>
            </a:r>
            <a:r>
              <a:rPr lang="fr-FR" sz="3200" b="1" dirty="0">
                <a:solidFill>
                  <a:srgbClr val="FFFF00"/>
                </a:solidFill>
              </a:rPr>
              <a:t>je chante car tu es bon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Et je danse car tu es bon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Et je crie de joie tu es bon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es bon pour </a:t>
            </a:r>
            <a:r>
              <a:rPr lang="fr-FR" sz="3200" b="1" dirty="0" smtClean="0">
                <a:solidFill>
                  <a:srgbClr val="FFFF00"/>
                </a:solidFill>
              </a:rPr>
              <a:t>moi  		(bis)</a:t>
            </a:r>
            <a:endParaRPr lang="fr-FR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3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l’envoi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Chant d’envoi</a:t>
            </a:r>
            <a:endParaRPr lang="fr-FR" sz="2800" dirty="0">
              <a:solidFill>
                <a:srgbClr val="99CCFF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49263">
              <a:spcBef>
                <a:spcPts val="0"/>
              </a:spcBef>
              <a:defRPr/>
            </a:pPr>
            <a:r>
              <a:rPr lang="fr-FR" sz="3200" i="0" u="sng" dirty="0" smtClean="0">
                <a:solidFill>
                  <a:srgbClr val="FFFFFF"/>
                </a:solidFill>
              </a:rPr>
              <a:t>Pont </a:t>
            </a:r>
            <a:r>
              <a:rPr lang="fr-FR" sz="3200" i="0" u="sng" dirty="0">
                <a:solidFill>
                  <a:srgbClr val="FFFFFF"/>
                </a:solidFill>
              </a:rPr>
              <a:t>: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Un cri sur mes lèvres, ma vie te célèbre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Tu es bon, tu es bon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Vent, soleil ou pluie, mon cœur te redit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Tu es bon, tu es bon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chante car tu es bon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je danse car tu es bon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je crie de joie tu es bon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bon pour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moi  		(bis)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u="sng" dirty="0" smtClean="0">
                <a:solidFill>
                  <a:srgbClr val="FFFFFF"/>
                </a:solidFill>
              </a:rPr>
              <a:t>Final </a:t>
            </a:r>
            <a:r>
              <a:rPr lang="fr-FR" sz="3200" i="0" u="sng" dirty="0">
                <a:solidFill>
                  <a:srgbClr val="FFFFFF"/>
                </a:solidFill>
              </a:rPr>
              <a:t>: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Oui je chante, oui je danse, oui je crie de joie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Car tu es bon, Tu es bon pour moi.</a:t>
            </a:r>
            <a:endParaRPr lang="fr-FR" sz="3200" i="0" dirty="0">
              <a:solidFill>
                <a:srgbClr val="FFFFFF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6376" y="598357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937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5436</TotalTime>
  <Words>260</Words>
  <Application>Microsoft Office PowerPoint</Application>
  <PresentationFormat>Affichage à l'écran (4:3)</PresentationFormat>
  <Paragraphs>39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6_Modèle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2022-08-27T09:29:17Z</dcterms:modified>
</cp:coreProperties>
</file>