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6"/>
  </p:notesMasterIdLst>
  <p:handoutMasterIdLst>
    <p:handoutMasterId r:id="rId7"/>
  </p:handoutMasterIdLst>
  <p:sldIdLst>
    <p:sldId id="260" r:id="rId4"/>
    <p:sldId id="261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649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638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Venez chantons notre Dieu, Lui le Roi des cieux,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est venu pour sauver l’humanité 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nous donner la vie.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pour ton Roi, Jérusalem danse de joie.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 Dieu est l’Amour, adorons la Trinité,	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	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pour l’Amour que la vie nous est donnée, 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Il est venu pour nous sauver du péché, 	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	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Oui, par sa mort tous nous sommes libérés, 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1" y="620688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Venez chantons notre Dieu, Lui le Roi des cieux,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est venu pour sauver l’humanité 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nous donner la vie.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pour ton Roi, Jérusalem danse de joie.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Oui tous ensemble rejetons notre péché, 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	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 sa bonté, tous nous sommes pardonnés, 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 Le Roi de gloire nous a donné le salut,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 majesté nous pouvons la contempler,</a:t>
            </a:r>
          </a:p>
          <a:p>
            <a:pPr marL="4508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Exulte Jérusalem, danse de joie.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2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223</Words>
  <Application>Microsoft Office PowerPoint</Application>
  <PresentationFormat>Affichage à l'écran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672</cp:revision>
  <cp:lastPrinted>2017-10-06T11:59:14Z</cp:lastPrinted>
  <dcterms:created xsi:type="dcterms:W3CDTF">2009-10-17T16:00:12Z</dcterms:created>
  <dcterms:modified xsi:type="dcterms:W3CDTF">2023-03-12T13:59:50Z</dcterms:modified>
</cp:coreProperties>
</file>