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7741B9-FFE3-482F-A7D3-3B4B80068AF1}" type="slidenum">
              <a:rPr lang="fr-FR" sz="1200" i="0"/>
              <a:pPr algn="r"/>
              <a:t>1</a:t>
            </a:fld>
            <a:endParaRPr lang="fr-FR" sz="1200" i="0" dirty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xmlns="" val="3049141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7741B9-FFE3-482F-A7D3-3B4B80068AF1}" type="slidenum">
              <a:rPr lang="fr-FR" sz="1200" i="0"/>
              <a:pPr algn="r"/>
              <a:t>2</a:t>
            </a:fld>
            <a:endParaRPr lang="fr-FR" sz="1200" i="0" dirty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xmlns="" val="279894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23813" y="476672"/>
            <a:ext cx="9612312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indent="-355600"/>
            <a:endParaRPr lang="fr-FR" sz="800" i="0" dirty="0" smtClean="0">
              <a:solidFill>
                <a:schemeClr val="bg1"/>
              </a:solidFill>
            </a:endParaRPr>
          </a:p>
          <a:p>
            <a:pPr marL="514350" lvl="0" indent="-514350">
              <a:buAutoNum type="arabicPeriod"/>
            </a:pPr>
            <a:r>
              <a:rPr lang="fr-FR" sz="3200" i="0" dirty="0" smtClean="0">
                <a:solidFill>
                  <a:schemeClr val="bg1"/>
                </a:solidFill>
              </a:rPr>
              <a:t>Vous recevrez une force   </a:t>
            </a:r>
          </a:p>
          <a:p>
            <a:pPr marL="355600" lvl="0" indent="95250"/>
            <a:r>
              <a:rPr lang="fr-FR" sz="3200" i="0" dirty="0" smtClean="0">
                <a:solidFill>
                  <a:schemeClr val="bg1"/>
                </a:solidFill>
              </a:rPr>
              <a:t>Celle de l'Esprit Saint</a:t>
            </a:r>
          </a:p>
          <a:p>
            <a:pPr marL="355600" indent="95250"/>
            <a:r>
              <a:rPr lang="fr-FR" sz="3200" i="0" dirty="0" smtClean="0">
                <a:solidFill>
                  <a:schemeClr val="bg1"/>
                </a:solidFill>
              </a:rPr>
              <a:t>Vous deviendrez des apôtres</a:t>
            </a:r>
          </a:p>
          <a:p>
            <a:pPr marL="355600" indent="95250"/>
            <a:r>
              <a:rPr lang="fr-FR" sz="3200" i="0" dirty="0" smtClean="0">
                <a:solidFill>
                  <a:schemeClr val="bg1"/>
                </a:solidFill>
              </a:rPr>
              <a:t>En son nom élevez les mains (bis)</a:t>
            </a:r>
          </a:p>
          <a:p>
            <a:pPr marL="355600" indent="-355600"/>
            <a:endParaRPr lang="fr-FR" sz="800" i="0" dirty="0" smtClean="0">
              <a:solidFill>
                <a:schemeClr val="bg1"/>
              </a:solidFill>
            </a:endParaRPr>
          </a:p>
          <a:p>
            <a:pPr marL="177800"/>
            <a:r>
              <a:rPr lang="fr-FR" sz="3200" b="1" dirty="0" smtClean="0">
                <a:solidFill>
                  <a:srgbClr val="FFFF00"/>
                </a:solidFill>
              </a:rPr>
              <a:t>Viens Saint Esprit embraser les nations</a:t>
            </a:r>
            <a:r>
              <a:rPr lang="fr-FR" sz="3200" dirty="0" smtClean="0">
                <a:solidFill>
                  <a:srgbClr val="FFFF00"/>
                </a:solidFill>
              </a:rPr>
              <a:t/>
            </a:r>
            <a:br>
              <a:rPr lang="fr-FR" sz="3200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Viens Saint Esprit sur cette génération</a:t>
            </a:r>
            <a:r>
              <a:rPr lang="fr-FR" sz="3200" dirty="0" smtClean="0">
                <a:solidFill>
                  <a:srgbClr val="FFFF00"/>
                </a:solidFill>
              </a:rPr>
              <a:t/>
            </a:r>
            <a:br>
              <a:rPr lang="fr-FR" sz="3200" dirty="0" smtClean="0">
                <a:solidFill>
                  <a:srgbClr val="FFFF00"/>
                </a:solidFill>
              </a:rPr>
            </a:br>
            <a:r>
              <a:rPr lang="fr-FR" sz="3200" b="1" dirty="0" err="1" smtClean="0">
                <a:solidFill>
                  <a:srgbClr val="FFFF00"/>
                </a:solidFill>
              </a:rPr>
              <a:t>hohoho</a:t>
            </a:r>
            <a:r>
              <a:rPr lang="fr-FR" sz="3200" b="1" dirty="0" smtClean="0">
                <a:solidFill>
                  <a:srgbClr val="FFFF00"/>
                </a:solidFill>
              </a:rPr>
              <a:t>....</a:t>
            </a:r>
          </a:p>
          <a:p>
            <a:pPr marL="177800"/>
            <a:endParaRPr lang="fr-FR" sz="800" b="1" dirty="0" smtClean="0">
              <a:solidFill>
                <a:srgbClr val="FFFF00"/>
              </a:solidFill>
            </a:endParaRPr>
          </a:p>
          <a:p>
            <a:pPr marL="361950" lvl="0" indent="-361950">
              <a:buFont typeface="+mj-lt"/>
              <a:buAutoNum type="arabicPeriod" startAt="2"/>
            </a:pPr>
            <a:r>
              <a:rPr lang="fr-FR" sz="3200" i="0" dirty="0" smtClean="0">
                <a:solidFill>
                  <a:schemeClr val="bg1"/>
                </a:solidFill>
              </a:rPr>
              <a:t>Vous partirez sur les routes</a:t>
            </a:r>
          </a:p>
          <a:p>
            <a:pPr marL="361950" indent="-361950"/>
            <a:r>
              <a:rPr lang="fr-FR" sz="3200" i="0" dirty="0" smtClean="0">
                <a:solidFill>
                  <a:schemeClr val="bg1"/>
                </a:solidFill>
              </a:rPr>
              <a:t>	Proclamer « Jésus est la vie ! »</a:t>
            </a:r>
          </a:p>
          <a:p>
            <a:pPr marL="361950" indent="-361950"/>
            <a:r>
              <a:rPr lang="fr-FR" sz="3200" i="0" dirty="0" smtClean="0">
                <a:solidFill>
                  <a:schemeClr val="bg1"/>
                </a:solidFill>
              </a:rPr>
              <a:t>	Et vous n'aurez aucun doute</a:t>
            </a:r>
          </a:p>
          <a:p>
            <a:pPr marL="361950" indent="-361950"/>
            <a:r>
              <a:rPr lang="fr-FR" sz="3200" i="0" dirty="0" smtClean="0">
                <a:solidFill>
                  <a:schemeClr val="bg1"/>
                </a:solidFill>
              </a:rPr>
              <a:t>	Embrasés par le Saint Esprit (bis)</a:t>
            </a:r>
            <a:endParaRPr lang="fr-FR" sz="3200" i="0" dirty="0">
              <a:solidFill>
                <a:schemeClr val="bg1"/>
              </a:solidFill>
            </a:endParaRPr>
          </a:p>
        </p:txBody>
      </p:sp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Envoi :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fr-FR" sz="2800" i="0" dirty="0">
                <a:solidFill>
                  <a:srgbClr val="99CCFF"/>
                </a:solidFill>
              </a:rPr>
              <a:t>Chant final </a:t>
            </a:r>
          </a:p>
        </p:txBody>
      </p:sp>
      <p:sp>
        <p:nvSpPr>
          <p:cNvPr id="8" name="Parenthèse fermante 7"/>
          <p:cNvSpPr/>
          <p:nvPr/>
        </p:nvSpPr>
        <p:spPr bwMode="auto">
          <a:xfrm>
            <a:off x="7884368" y="2636912"/>
            <a:ext cx="216024" cy="1152128"/>
          </a:xfrm>
          <a:prstGeom prst="rightBracket">
            <a:avLst/>
          </a:prstGeom>
          <a:noFill/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208912" y="2852936"/>
            <a:ext cx="827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6600"/>
                </a:solidFill>
              </a:rPr>
              <a:t>bis</a:t>
            </a:r>
            <a:endParaRPr lang="fr-FR" sz="32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180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23813" y="476672"/>
            <a:ext cx="9612312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indent="-355600"/>
            <a:endParaRPr lang="fr-FR" sz="800" i="0" dirty="0" smtClean="0">
              <a:solidFill>
                <a:schemeClr val="bg1"/>
              </a:solidFill>
            </a:endParaRPr>
          </a:p>
          <a:p>
            <a:pPr marL="428625" lvl="0" indent="-428625">
              <a:buFont typeface="+mj-lt"/>
              <a:buAutoNum type="arabicPeriod" startAt="3"/>
            </a:pPr>
            <a:r>
              <a:rPr lang="fr-FR" sz="3200" i="0" dirty="0" smtClean="0">
                <a:solidFill>
                  <a:schemeClr val="bg1"/>
                </a:solidFill>
              </a:rPr>
              <a:t>Vous prendrez soin de vos frères</a:t>
            </a:r>
          </a:p>
          <a:p>
            <a:pPr marL="428625" indent="-428625"/>
            <a:r>
              <a:rPr lang="fr-FR" sz="3200" i="0" dirty="0" smtClean="0">
                <a:solidFill>
                  <a:schemeClr val="bg1"/>
                </a:solidFill>
              </a:rPr>
              <a:t>	Comme Jésus nous l’a appris !</a:t>
            </a:r>
          </a:p>
          <a:p>
            <a:pPr marL="428625" indent="-428625"/>
            <a:r>
              <a:rPr lang="fr-FR" sz="3200" i="0" dirty="0" smtClean="0">
                <a:solidFill>
                  <a:schemeClr val="bg1"/>
                </a:solidFill>
              </a:rPr>
              <a:t>	Ressourcés dans la prière</a:t>
            </a:r>
          </a:p>
          <a:p>
            <a:pPr marL="428625" indent="-428625"/>
            <a:r>
              <a:rPr lang="fr-FR" sz="3200" i="0" dirty="0" smtClean="0">
                <a:solidFill>
                  <a:schemeClr val="bg1"/>
                </a:solidFill>
              </a:rPr>
              <a:t>	Embrasés par le Saint Esprit (bis)</a:t>
            </a:r>
          </a:p>
          <a:p>
            <a:pPr marL="355600" indent="-355600"/>
            <a:endParaRPr lang="fr-FR" sz="800" i="0" dirty="0" smtClean="0">
              <a:solidFill>
                <a:schemeClr val="bg1"/>
              </a:solidFill>
            </a:endParaRPr>
          </a:p>
          <a:p>
            <a:pPr marL="177800"/>
            <a:r>
              <a:rPr lang="fr-FR" sz="3200" b="1" dirty="0" smtClean="0">
                <a:solidFill>
                  <a:srgbClr val="FFFF00"/>
                </a:solidFill>
              </a:rPr>
              <a:t>Viens Saint Esprit embraser les nations</a:t>
            </a:r>
            <a:r>
              <a:rPr lang="fr-FR" sz="3200" dirty="0" smtClean="0">
                <a:solidFill>
                  <a:srgbClr val="FFFF00"/>
                </a:solidFill>
              </a:rPr>
              <a:t/>
            </a:r>
            <a:br>
              <a:rPr lang="fr-FR" sz="3200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Viens Saint Esprit sur cette génération</a:t>
            </a:r>
            <a:r>
              <a:rPr lang="fr-FR" sz="3200" dirty="0" smtClean="0">
                <a:solidFill>
                  <a:srgbClr val="FFFF00"/>
                </a:solidFill>
              </a:rPr>
              <a:t/>
            </a:r>
            <a:br>
              <a:rPr lang="fr-FR" sz="3200" dirty="0" smtClean="0">
                <a:solidFill>
                  <a:srgbClr val="FFFF00"/>
                </a:solidFill>
              </a:rPr>
            </a:br>
            <a:r>
              <a:rPr lang="fr-FR" sz="3200" b="1" dirty="0" err="1" smtClean="0">
                <a:solidFill>
                  <a:srgbClr val="FFFF00"/>
                </a:solidFill>
              </a:rPr>
              <a:t>hohoho</a:t>
            </a:r>
            <a:r>
              <a:rPr lang="fr-FR" sz="3200" b="1" dirty="0" smtClean="0">
                <a:solidFill>
                  <a:srgbClr val="FFFF00"/>
                </a:solidFill>
              </a:rPr>
              <a:t>....</a:t>
            </a:r>
          </a:p>
          <a:p>
            <a:pPr marL="361950" lvl="0" indent="-361950"/>
            <a:endParaRPr lang="fr-FR" sz="800" b="1" dirty="0" smtClean="0">
              <a:solidFill>
                <a:srgbClr val="FFFF00"/>
              </a:solidFill>
            </a:endParaRPr>
          </a:p>
          <a:p>
            <a:pPr marL="447675" lvl="0" indent="-447675">
              <a:buFont typeface="+mj-lt"/>
              <a:buAutoNum type="arabicPeriod" startAt="4"/>
            </a:pPr>
            <a:r>
              <a:rPr lang="fr-FR" sz="3200" i="0" dirty="0" smtClean="0">
                <a:solidFill>
                  <a:schemeClr val="bg1"/>
                </a:solidFill>
              </a:rPr>
              <a:t>Vous combattrez la violence</a:t>
            </a:r>
          </a:p>
          <a:p>
            <a:pPr marL="447675" indent="-447675"/>
            <a:r>
              <a:rPr lang="fr-FR" sz="3200" i="0" dirty="0" smtClean="0">
                <a:solidFill>
                  <a:schemeClr val="bg1"/>
                </a:solidFill>
              </a:rPr>
              <a:t>	Nourris de l’eucharistie !</a:t>
            </a:r>
          </a:p>
          <a:p>
            <a:pPr marL="447675" indent="-447675"/>
            <a:r>
              <a:rPr lang="fr-FR" sz="3200" i="0" dirty="0" smtClean="0">
                <a:solidFill>
                  <a:schemeClr val="bg1"/>
                </a:solidFill>
              </a:rPr>
              <a:t>	Portant au monde l’espérance</a:t>
            </a:r>
          </a:p>
          <a:p>
            <a:pPr marL="447675" indent="-447675"/>
            <a:r>
              <a:rPr lang="fr-FR" sz="3200" i="0" dirty="0" smtClean="0">
                <a:solidFill>
                  <a:schemeClr val="bg1"/>
                </a:solidFill>
              </a:rPr>
              <a:t>	Embrasés par le Saint Esprit (bis)</a:t>
            </a:r>
            <a:endParaRPr lang="fr-FR" sz="3200" i="0" dirty="0">
              <a:solidFill>
                <a:schemeClr val="bg1"/>
              </a:solidFill>
            </a:endParaRPr>
          </a:p>
        </p:txBody>
      </p:sp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</a:t>
            </a:r>
            <a:r>
              <a:rPr lang="fr-FR" sz="2800" i="0" dirty="0">
                <a:solidFill>
                  <a:srgbClr val="FFC000"/>
                </a:solidFill>
                <a:latin typeface="Comic Sans MS" pitchFamily="66" charset="0"/>
              </a:rPr>
              <a:t>Envoi :</a:t>
            </a:r>
            <a:r>
              <a:rPr lang="fr-FR" sz="2800" i="0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fr-FR" sz="2800" i="0" dirty="0">
                <a:solidFill>
                  <a:srgbClr val="99CCFF"/>
                </a:solidFill>
              </a:rPr>
              <a:t>Chant final </a:t>
            </a:r>
          </a:p>
        </p:txBody>
      </p:sp>
      <p:sp>
        <p:nvSpPr>
          <p:cNvPr id="8" name="Parenthèse fermante 7"/>
          <p:cNvSpPr/>
          <p:nvPr/>
        </p:nvSpPr>
        <p:spPr bwMode="auto">
          <a:xfrm>
            <a:off x="7884368" y="2636912"/>
            <a:ext cx="216024" cy="1152128"/>
          </a:xfrm>
          <a:prstGeom prst="rightBracket">
            <a:avLst/>
          </a:prstGeom>
          <a:noFill/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208912" y="2852936"/>
            <a:ext cx="827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FF6600"/>
                </a:solidFill>
              </a:rPr>
              <a:t>bis</a:t>
            </a:r>
            <a:endParaRPr lang="fr-FR" sz="32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217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49</Words>
  <Application>Microsoft Office PowerPoint</Application>
  <PresentationFormat>Affichage à l'écran (4:3)</PresentationFormat>
  <Paragraphs>30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Modèle par défaut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685</cp:revision>
  <cp:lastPrinted>2017-10-06T11:59:14Z</cp:lastPrinted>
  <dcterms:created xsi:type="dcterms:W3CDTF">2009-10-17T16:00:12Z</dcterms:created>
  <dcterms:modified xsi:type="dcterms:W3CDTF">2019-12-29T14:55:46Z</dcterms:modified>
</cp:coreProperties>
</file>